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2"/>
  </p:notesMasterIdLst>
  <p:sldIdLst>
    <p:sldId id="256" r:id="rId2"/>
    <p:sldId id="336" r:id="rId3"/>
    <p:sldId id="335" r:id="rId4"/>
    <p:sldId id="337" r:id="rId5"/>
    <p:sldId id="368" r:id="rId6"/>
    <p:sldId id="340" r:id="rId7"/>
    <p:sldId id="339" r:id="rId8"/>
    <p:sldId id="343" r:id="rId9"/>
    <p:sldId id="351" r:id="rId10"/>
    <p:sldId id="342" r:id="rId11"/>
    <p:sldId id="363" r:id="rId12"/>
    <p:sldId id="364" r:id="rId13"/>
    <p:sldId id="365" r:id="rId14"/>
    <p:sldId id="366" r:id="rId15"/>
    <p:sldId id="369" r:id="rId16"/>
    <p:sldId id="362" r:id="rId17"/>
    <p:sldId id="367" r:id="rId18"/>
    <p:sldId id="370" r:id="rId19"/>
    <p:sldId id="353" r:id="rId20"/>
    <p:sldId id="30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gma1" initials="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500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94660"/>
  </p:normalViewPr>
  <p:slideViewPr>
    <p:cSldViewPr>
      <p:cViewPr>
        <p:scale>
          <a:sx n="118" d="100"/>
          <a:sy n="118" d="100"/>
        </p:scale>
        <p:origin x="-77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2E9286-F35D-4B2D-A7CC-585373448D6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6EEAB8-310B-441B-9ACB-AF3500A8733E}">
      <dgm:prSet phldrT="[Текст]"/>
      <dgm:spPr/>
      <dgm:t>
        <a:bodyPr/>
        <a:lstStyle/>
        <a:p>
          <a:r>
            <a:rPr lang="ru-RU" dirty="0" smtClean="0"/>
            <a:t>Создан Консорциум 5 вузов с особым статусом (19 января 2023 г.). В</a:t>
          </a:r>
          <a:r>
            <a:rPr lang="ky-KG" dirty="0" smtClean="0"/>
            <a:t> рамках Консорциума подготовлены предложения по внесению изменений в законодательные акты КР по вопросам образования, в связи с особым статусом. Принят Закон КР “О внесении изменений в некоторые законодательные акты КР по вопросам образования” от 22 июня 2023 г. </a:t>
          </a:r>
          <a:endParaRPr lang="ru-RU" dirty="0"/>
        </a:p>
      </dgm:t>
    </dgm:pt>
    <dgm:pt modelId="{C8C32A98-A31B-44A9-9F12-D4524A855A51}" type="parTrans" cxnId="{101EDCB6-4DBB-499B-8726-C6DBB25A4540}">
      <dgm:prSet/>
      <dgm:spPr/>
      <dgm:t>
        <a:bodyPr/>
        <a:lstStyle/>
        <a:p>
          <a:endParaRPr lang="ru-RU"/>
        </a:p>
      </dgm:t>
    </dgm:pt>
    <dgm:pt modelId="{9EFCEC24-7618-4312-A63E-3F5F2E1F5C76}" type="sibTrans" cxnId="{101EDCB6-4DBB-499B-8726-C6DBB25A4540}">
      <dgm:prSet/>
      <dgm:spPr/>
      <dgm:t>
        <a:bodyPr/>
        <a:lstStyle/>
        <a:p>
          <a:endParaRPr lang="ru-RU"/>
        </a:p>
      </dgm:t>
    </dgm:pt>
    <dgm:pt modelId="{75B8ABC8-209A-4F2C-97D5-CFDE143F42B1}">
      <dgm:prSet phldrT="[Текст]"/>
      <dgm:spPr/>
      <dgm:t>
        <a:bodyPr/>
        <a:lstStyle/>
        <a:p>
          <a:r>
            <a:rPr lang="ky-KG" dirty="0" smtClean="0"/>
            <a:t>Разработана и принята Дорожная карта по развитию вузов с особым статусом.</a:t>
          </a:r>
          <a:endParaRPr lang="ru-RU" dirty="0"/>
        </a:p>
      </dgm:t>
    </dgm:pt>
    <dgm:pt modelId="{3CFFEAE7-B335-4B1F-B856-E7283941494D}" type="parTrans" cxnId="{59E996B7-EC5F-475A-87BB-4377A3CFADDA}">
      <dgm:prSet/>
      <dgm:spPr/>
      <dgm:t>
        <a:bodyPr/>
        <a:lstStyle/>
        <a:p>
          <a:endParaRPr lang="ru-RU"/>
        </a:p>
      </dgm:t>
    </dgm:pt>
    <dgm:pt modelId="{F3CCF0FB-31B0-4592-BF40-AA4659463028}" type="sibTrans" cxnId="{59E996B7-EC5F-475A-87BB-4377A3CFADDA}">
      <dgm:prSet/>
      <dgm:spPr/>
      <dgm:t>
        <a:bodyPr/>
        <a:lstStyle/>
        <a:p>
          <a:endParaRPr lang="ru-RU"/>
        </a:p>
      </dgm:t>
    </dgm:pt>
    <dgm:pt modelId="{71F94C1D-E0AA-4192-A3ED-1CA4D0076D69}">
      <dgm:prSet phldrT="[Текст]"/>
      <dgm:spPr/>
      <dgm:t>
        <a:bodyPr/>
        <a:lstStyle/>
        <a:p>
          <a:r>
            <a:rPr lang="ru-RU" dirty="0" smtClean="0"/>
            <a:t>Созданы рабочие группы по пересмотру локальных нормативных актов КГМА (закупки, подбор кадров и т.д.)</a:t>
          </a:r>
          <a:endParaRPr lang="ru-RU" dirty="0"/>
        </a:p>
      </dgm:t>
    </dgm:pt>
    <dgm:pt modelId="{51FD7125-BBBB-4FF2-8F5D-CB9AD561FB5A}" type="parTrans" cxnId="{9C8FCF84-D145-41F0-84F8-E5F278245E83}">
      <dgm:prSet/>
      <dgm:spPr/>
      <dgm:t>
        <a:bodyPr/>
        <a:lstStyle/>
        <a:p>
          <a:endParaRPr lang="ru-RU"/>
        </a:p>
      </dgm:t>
    </dgm:pt>
    <dgm:pt modelId="{2C42997A-77C1-4F8D-90EA-B89B66B853E7}" type="sibTrans" cxnId="{9C8FCF84-D145-41F0-84F8-E5F278245E83}">
      <dgm:prSet/>
      <dgm:spPr/>
      <dgm:t>
        <a:bodyPr/>
        <a:lstStyle/>
        <a:p>
          <a:endParaRPr lang="ru-RU"/>
        </a:p>
      </dgm:t>
    </dgm:pt>
    <dgm:pt modelId="{5AF4DE20-170A-4979-BB80-8EF05E22458A}">
      <dgm:prSet/>
      <dgm:spPr/>
      <dgm:t>
        <a:bodyPr/>
        <a:lstStyle/>
        <a:p>
          <a:r>
            <a:rPr lang="ky-KG" dirty="0" smtClean="0"/>
            <a:t>Пересмотрено 10 положений о структурных подразделениях в связи с изменениями струтуры КГМА</a:t>
          </a:r>
          <a:endParaRPr lang="ru-RU" dirty="0"/>
        </a:p>
      </dgm:t>
    </dgm:pt>
    <dgm:pt modelId="{00280BD3-0172-4CD8-B4D3-9956DF36C067}" type="parTrans" cxnId="{475AA3FB-B641-4C08-B5CF-45288D8262FD}">
      <dgm:prSet/>
      <dgm:spPr/>
      <dgm:t>
        <a:bodyPr/>
        <a:lstStyle/>
        <a:p>
          <a:endParaRPr lang="ru-RU"/>
        </a:p>
      </dgm:t>
    </dgm:pt>
    <dgm:pt modelId="{0411374E-7FD6-4881-9E3D-CA007C0E1A3B}" type="sibTrans" cxnId="{475AA3FB-B641-4C08-B5CF-45288D8262FD}">
      <dgm:prSet/>
      <dgm:spPr/>
      <dgm:t>
        <a:bodyPr/>
        <a:lstStyle/>
        <a:p>
          <a:endParaRPr lang="ru-RU"/>
        </a:p>
      </dgm:t>
    </dgm:pt>
    <dgm:pt modelId="{AEAB80BB-A2E0-419E-A370-161D04726241}">
      <dgm:prSet/>
      <dgm:spPr/>
      <dgm:t>
        <a:bodyPr/>
        <a:lstStyle/>
        <a:p>
          <a:r>
            <a:rPr lang="ru-RU" dirty="0" smtClean="0"/>
            <a:t>Создана кафедра менеджмента научных исследований. Разработаны и утверждены Учебные программы по методологии научных исследований для студентов, аспирантов, ППС. </a:t>
          </a:r>
          <a:endParaRPr lang="ru-RU" dirty="0"/>
        </a:p>
      </dgm:t>
    </dgm:pt>
    <dgm:pt modelId="{6A25EB18-0164-45E2-80EA-54E064230337}" type="sibTrans" cxnId="{4A784AC9-0480-491B-A0D7-3D4DF7364109}">
      <dgm:prSet/>
      <dgm:spPr/>
      <dgm:t>
        <a:bodyPr/>
        <a:lstStyle/>
        <a:p>
          <a:endParaRPr lang="ru-RU"/>
        </a:p>
      </dgm:t>
    </dgm:pt>
    <dgm:pt modelId="{E70409CF-4B35-4AB6-8749-26393AC61784}" type="parTrans" cxnId="{4A784AC9-0480-491B-A0D7-3D4DF7364109}">
      <dgm:prSet/>
      <dgm:spPr/>
      <dgm:t>
        <a:bodyPr/>
        <a:lstStyle/>
        <a:p>
          <a:endParaRPr lang="ru-RU"/>
        </a:p>
      </dgm:t>
    </dgm:pt>
    <dgm:pt modelId="{83625626-BBB1-4A5F-84AD-148D61BBEF7F}" type="pres">
      <dgm:prSet presAssocID="{FC2E9286-F35D-4B2D-A7CC-585373448D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FC3650A-D4F3-4ED7-8380-E07386B8C364}" type="pres">
      <dgm:prSet presAssocID="{FC2E9286-F35D-4B2D-A7CC-585373448D69}" presName="Name1" presStyleCnt="0"/>
      <dgm:spPr/>
    </dgm:pt>
    <dgm:pt modelId="{D430CC27-A6F6-4D6A-AD5D-224816717B24}" type="pres">
      <dgm:prSet presAssocID="{FC2E9286-F35D-4B2D-A7CC-585373448D69}" presName="cycle" presStyleCnt="0"/>
      <dgm:spPr/>
    </dgm:pt>
    <dgm:pt modelId="{CC766599-EF37-4FAB-8E47-79BE6F64D3C3}" type="pres">
      <dgm:prSet presAssocID="{FC2E9286-F35D-4B2D-A7CC-585373448D69}" presName="srcNode" presStyleLbl="node1" presStyleIdx="0" presStyleCnt="5"/>
      <dgm:spPr/>
    </dgm:pt>
    <dgm:pt modelId="{4C40A2C1-7C13-4862-8C33-27750D8906BF}" type="pres">
      <dgm:prSet presAssocID="{FC2E9286-F35D-4B2D-A7CC-585373448D69}" presName="conn" presStyleLbl="parChTrans1D2" presStyleIdx="0" presStyleCnt="1"/>
      <dgm:spPr/>
      <dgm:t>
        <a:bodyPr/>
        <a:lstStyle/>
        <a:p>
          <a:endParaRPr lang="ru-RU"/>
        </a:p>
      </dgm:t>
    </dgm:pt>
    <dgm:pt modelId="{AFF1C9C4-C576-4828-9A97-F6C26A4AC3BF}" type="pres">
      <dgm:prSet presAssocID="{FC2E9286-F35D-4B2D-A7CC-585373448D69}" presName="extraNode" presStyleLbl="node1" presStyleIdx="0" presStyleCnt="5"/>
      <dgm:spPr/>
    </dgm:pt>
    <dgm:pt modelId="{E8FB852B-A1D5-4F65-8197-508CE99135A0}" type="pres">
      <dgm:prSet presAssocID="{FC2E9286-F35D-4B2D-A7CC-585373448D69}" presName="dstNode" presStyleLbl="node1" presStyleIdx="0" presStyleCnt="5"/>
      <dgm:spPr/>
    </dgm:pt>
    <dgm:pt modelId="{3277C239-ED66-4FCB-847C-CE2469962368}" type="pres">
      <dgm:prSet presAssocID="{F16EEAB8-310B-441B-9ACB-AF3500A8733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81AF6-C7FB-4508-8AD6-D4B38B255EEA}" type="pres">
      <dgm:prSet presAssocID="{F16EEAB8-310B-441B-9ACB-AF3500A8733E}" presName="accent_1" presStyleCnt="0"/>
      <dgm:spPr/>
    </dgm:pt>
    <dgm:pt modelId="{A659C272-5F28-4986-A2F4-BD3CF0E2F9EB}" type="pres">
      <dgm:prSet presAssocID="{F16EEAB8-310B-441B-9ACB-AF3500A8733E}" presName="accentRepeatNode" presStyleLbl="solidFgAcc1" presStyleIdx="0" presStyleCnt="5"/>
      <dgm:spPr/>
    </dgm:pt>
    <dgm:pt modelId="{7611DE01-F52F-4069-A18B-DF4E6347BE5D}" type="pres">
      <dgm:prSet presAssocID="{75B8ABC8-209A-4F2C-97D5-CFDE143F42B1}" presName="text_2" presStyleLbl="node1" presStyleIdx="1" presStyleCnt="5" custLinFactNeighborX="1056" custLinFactNeighborY="-6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F79DE-C35A-45CD-9D03-84C944F8F167}" type="pres">
      <dgm:prSet presAssocID="{75B8ABC8-209A-4F2C-97D5-CFDE143F42B1}" presName="accent_2" presStyleCnt="0"/>
      <dgm:spPr/>
    </dgm:pt>
    <dgm:pt modelId="{4F99DEFF-9ABB-4759-B37B-F278A58F873D}" type="pres">
      <dgm:prSet presAssocID="{75B8ABC8-209A-4F2C-97D5-CFDE143F42B1}" presName="accentRepeatNode" presStyleLbl="solidFgAcc1" presStyleIdx="1" presStyleCnt="5"/>
      <dgm:spPr/>
    </dgm:pt>
    <dgm:pt modelId="{13A6AE1E-A8F7-479A-B4EA-4BF29A2A1E33}" type="pres">
      <dgm:prSet presAssocID="{71F94C1D-E0AA-4192-A3ED-1CA4D0076D6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54830-68AB-4E6C-A728-ADA77BD8160B}" type="pres">
      <dgm:prSet presAssocID="{71F94C1D-E0AA-4192-A3ED-1CA4D0076D69}" presName="accent_3" presStyleCnt="0"/>
      <dgm:spPr/>
    </dgm:pt>
    <dgm:pt modelId="{F9B13226-116C-481A-A400-0D6CFCC8D3D5}" type="pres">
      <dgm:prSet presAssocID="{71F94C1D-E0AA-4192-A3ED-1CA4D0076D69}" presName="accentRepeatNode" presStyleLbl="solidFgAcc1" presStyleIdx="2" presStyleCnt="5"/>
      <dgm:spPr/>
    </dgm:pt>
    <dgm:pt modelId="{A25B8E90-93E3-4E88-8E67-EBF54382E93B}" type="pres">
      <dgm:prSet presAssocID="{AEAB80BB-A2E0-419E-A370-161D04726241}" presName="text_4" presStyleLbl="node1" presStyleIdx="3" presStyleCnt="5" custLinFactNeighborX="363" custLinFactNeighborY="4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2AB07-3E5A-47C4-8D17-8E0929694A33}" type="pres">
      <dgm:prSet presAssocID="{AEAB80BB-A2E0-419E-A370-161D04726241}" presName="accent_4" presStyleCnt="0"/>
      <dgm:spPr/>
    </dgm:pt>
    <dgm:pt modelId="{39F04A73-5FFB-437D-ADC6-140727D4AD8E}" type="pres">
      <dgm:prSet presAssocID="{AEAB80BB-A2E0-419E-A370-161D04726241}" presName="accentRepeatNode" presStyleLbl="solidFgAcc1" presStyleIdx="3" presStyleCnt="5"/>
      <dgm:spPr/>
    </dgm:pt>
    <dgm:pt modelId="{F096B529-2631-4DB8-9A36-602CCBB574A0}" type="pres">
      <dgm:prSet presAssocID="{5AF4DE20-170A-4979-BB80-8EF05E22458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88042-ECFF-428B-840C-5E725F9E3AD9}" type="pres">
      <dgm:prSet presAssocID="{5AF4DE20-170A-4979-BB80-8EF05E22458A}" presName="accent_5" presStyleCnt="0"/>
      <dgm:spPr/>
    </dgm:pt>
    <dgm:pt modelId="{8D7B3887-ED25-41C6-95A6-8ED6503807E3}" type="pres">
      <dgm:prSet presAssocID="{5AF4DE20-170A-4979-BB80-8EF05E22458A}" presName="accentRepeatNode" presStyleLbl="solidFgAcc1" presStyleIdx="4" presStyleCnt="5"/>
      <dgm:spPr/>
    </dgm:pt>
  </dgm:ptLst>
  <dgm:cxnLst>
    <dgm:cxn modelId="{733EAF23-E641-4B51-ABC4-A0BDDD943CEB}" type="presOf" srcId="{AEAB80BB-A2E0-419E-A370-161D04726241}" destId="{A25B8E90-93E3-4E88-8E67-EBF54382E93B}" srcOrd="0" destOrd="0" presId="urn:microsoft.com/office/officeart/2008/layout/VerticalCurvedList"/>
    <dgm:cxn modelId="{9F905CF0-300F-4F9F-948F-F0039F19D24C}" type="presOf" srcId="{5AF4DE20-170A-4979-BB80-8EF05E22458A}" destId="{F096B529-2631-4DB8-9A36-602CCBB574A0}" srcOrd="0" destOrd="0" presId="urn:microsoft.com/office/officeart/2008/layout/VerticalCurvedList"/>
    <dgm:cxn modelId="{59E996B7-EC5F-475A-87BB-4377A3CFADDA}" srcId="{FC2E9286-F35D-4B2D-A7CC-585373448D69}" destId="{75B8ABC8-209A-4F2C-97D5-CFDE143F42B1}" srcOrd="1" destOrd="0" parTransId="{3CFFEAE7-B335-4B1F-B856-E7283941494D}" sibTransId="{F3CCF0FB-31B0-4592-BF40-AA4659463028}"/>
    <dgm:cxn modelId="{2F1D4114-AF0F-4E76-9D4D-E4ECC17ED8EB}" type="presOf" srcId="{FC2E9286-F35D-4B2D-A7CC-585373448D69}" destId="{83625626-BBB1-4A5F-84AD-148D61BBEF7F}" srcOrd="0" destOrd="0" presId="urn:microsoft.com/office/officeart/2008/layout/VerticalCurvedList"/>
    <dgm:cxn modelId="{475AA3FB-B641-4C08-B5CF-45288D8262FD}" srcId="{FC2E9286-F35D-4B2D-A7CC-585373448D69}" destId="{5AF4DE20-170A-4979-BB80-8EF05E22458A}" srcOrd="4" destOrd="0" parTransId="{00280BD3-0172-4CD8-B4D3-9956DF36C067}" sibTransId="{0411374E-7FD6-4881-9E3D-CA007C0E1A3B}"/>
    <dgm:cxn modelId="{9B79794D-C62A-4CED-80CE-1325657AD221}" type="presOf" srcId="{75B8ABC8-209A-4F2C-97D5-CFDE143F42B1}" destId="{7611DE01-F52F-4069-A18B-DF4E6347BE5D}" srcOrd="0" destOrd="0" presId="urn:microsoft.com/office/officeart/2008/layout/VerticalCurvedList"/>
    <dgm:cxn modelId="{4A784AC9-0480-491B-A0D7-3D4DF7364109}" srcId="{FC2E9286-F35D-4B2D-A7CC-585373448D69}" destId="{AEAB80BB-A2E0-419E-A370-161D04726241}" srcOrd="3" destOrd="0" parTransId="{E70409CF-4B35-4AB6-8749-26393AC61784}" sibTransId="{6A25EB18-0164-45E2-80EA-54E064230337}"/>
    <dgm:cxn modelId="{D8FC1DF6-5BDC-4905-8B36-7FA7E140FE5F}" type="presOf" srcId="{F16EEAB8-310B-441B-9ACB-AF3500A8733E}" destId="{3277C239-ED66-4FCB-847C-CE2469962368}" srcOrd="0" destOrd="0" presId="urn:microsoft.com/office/officeart/2008/layout/VerticalCurvedList"/>
    <dgm:cxn modelId="{17F0C3A0-6449-425B-A8E4-E90FDD51FB0E}" type="presOf" srcId="{71F94C1D-E0AA-4192-A3ED-1CA4D0076D69}" destId="{13A6AE1E-A8F7-479A-B4EA-4BF29A2A1E33}" srcOrd="0" destOrd="0" presId="urn:microsoft.com/office/officeart/2008/layout/VerticalCurvedList"/>
    <dgm:cxn modelId="{9C8FCF84-D145-41F0-84F8-E5F278245E83}" srcId="{FC2E9286-F35D-4B2D-A7CC-585373448D69}" destId="{71F94C1D-E0AA-4192-A3ED-1CA4D0076D69}" srcOrd="2" destOrd="0" parTransId="{51FD7125-BBBB-4FF2-8F5D-CB9AD561FB5A}" sibTransId="{2C42997A-77C1-4F8D-90EA-B89B66B853E7}"/>
    <dgm:cxn modelId="{C580B2A5-68DF-4B54-8FA6-93268D1DF900}" type="presOf" srcId="{9EFCEC24-7618-4312-A63E-3F5F2E1F5C76}" destId="{4C40A2C1-7C13-4862-8C33-27750D8906BF}" srcOrd="0" destOrd="0" presId="urn:microsoft.com/office/officeart/2008/layout/VerticalCurvedList"/>
    <dgm:cxn modelId="{101EDCB6-4DBB-499B-8726-C6DBB25A4540}" srcId="{FC2E9286-F35D-4B2D-A7CC-585373448D69}" destId="{F16EEAB8-310B-441B-9ACB-AF3500A8733E}" srcOrd="0" destOrd="0" parTransId="{C8C32A98-A31B-44A9-9F12-D4524A855A51}" sibTransId="{9EFCEC24-7618-4312-A63E-3F5F2E1F5C76}"/>
    <dgm:cxn modelId="{D49D7DC1-DB8B-45FA-87AA-700DF7278521}" type="presParOf" srcId="{83625626-BBB1-4A5F-84AD-148D61BBEF7F}" destId="{2FC3650A-D4F3-4ED7-8380-E07386B8C364}" srcOrd="0" destOrd="0" presId="urn:microsoft.com/office/officeart/2008/layout/VerticalCurvedList"/>
    <dgm:cxn modelId="{81FDF56B-3B15-4BCC-93A2-CC8A39E84D01}" type="presParOf" srcId="{2FC3650A-D4F3-4ED7-8380-E07386B8C364}" destId="{D430CC27-A6F6-4D6A-AD5D-224816717B24}" srcOrd="0" destOrd="0" presId="urn:microsoft.com/office/officeart/2008/layout/VerticalCurvedList"/>
    <dgm:cxn modelId="{87ED0F59-DF3C-47AE-9AA1-68FBEAE25586}" type="presParOf" srcId="{D430CC27-A6F6-4D6A-AD5D-224816717B24}" destId="{CC766599-EF37-4FAB-8E47-79BE6F64D3C3}" srcOrd="0" destOrd="0" presId="urn:microsoft.com/office/officeart/2008/layout/VerticalCurvedList"/>
    <dgm:cxn modelId="{F9528972-A620-4B1D-A943-3766D3E3AA76}" type="presParOf" srcId="{D430CC27-A6F6-4D6A-AD5D-224816717B24}" destId="{4C40A2C1-7C13-4862-8C33-27750D8906BF}" srcOrd="1" destOrd="0" presId="urn:microsoft.com/office/officeart/2008/layout/VerticalCurvedList"/>
    <dgm:cxn modelId="{0FB0F237-D5E5-41F4-B682-6E90C3C6CB8F}" type="presParOf" srcId="{D430CC27-A6F6-4D6A-AD5D-224816717B24}" destId="{AFF1C9C4-C576-4828-9A97-F6C26A4AC3BF}" srcOrd="2" destOrd="0" presId="urn:microsoft.com/office/officeart/2008/layout/VerticalCurvedList"/>
    <dgm:cxn modelId="{04C205AF-ABB1-4DC1-8235-F3EB1E95285A}" type="presParOf" srcId="{D430CC27-A6F6-4D6A-AD5D-224816717B24}" destId="{E8FB852B-A1D5-4F65-8197-508CE99135A0}" srcOrd="3" destOrd="0" presId="urn:microsoft.com/office/officeart/2008/layout/VerticalCurvedList"/>
    <dgm:cxn modelId="{54F8463F-3827-4F22-9D76-7A255ADF07E9}" type="presParOf" srcId="{2FC3650A-D4F3-4ED7-8380-E07386B8C364}" destId="{3277C239-ED66-4FCB-847C-CE2469962368}" srcOrd="1" destOrd="0" presId="urn:microsoft.com/office/officeart/2008/layout/VerticalCurvedList"/>
    <dgm:cxn modelId="{2EAC97BA-28A1-471D-B42D-B58860AE6AC3}" type="presParOf" srcId="{2FC3650A-D4F3-4ED7-8380-E07386B8C364}" destId="{82381AF6-C7FB-4508-8AD6-D4B38B255EEA}" srcOrd="2" destOrd="0" presId="urn:microsoft.com/office/officeart/2008/layout/VerticalCurvedList"/>
    <dgm:cxn modelId="{57081D95-27AC-4970-82ED-A2B9A42F2BB9}" type="presParOf" srcId="{82381AF6-C7FB-4508-8AD6-D4B38B255EEA}" destId="{A659C272-5F28-4986-A2F4-BD3CF0E2F9EB}" srcOrd="0" destOrd="0" presId="urn:microsoft.com/office/officeart/2008/layout/VerticalCurvedList"/>
    <dgm:cxn modelId="{48636B1C-FAC7-4F8F-AF40-126E98CE0376}" type="presParOf" srcId="{2FC3650A-D4F3-4ED7-8380-E07386B8C364}" destId="{7611DE01-F52F-4069-A18B-DF4E6347BE5D}" srcOrd="3" destOrd="0" presId="urn:microsoft.com/office/officeart/2008/layout/VerticalCurvedList"/>
    <dgm:cxn modelId="{CC8E5C5B-7066-41B9-B5FD-9DE09591FC11}" type="presParOf" srcId="{2FC3650A-D4F3-4ED7-8380-E07386B8C364}" destId="{650F79DE-C35A-45CD-9D03-84C944F8F167}" srcOrd="4" destOrd="0" presId="urn:microsoft.com/office/officeart/2008/layout/VerticalCurvedList"/>
    <dgm:cxn modelId="{B839879E-74E2-4684-A8EB-3779A97CB9B1}" type="presParOf" srcId="{650F79DE-C35A-45CD-9D03-84C944F8F167}" destId="{4F99DEFF-9ABB-4759-B37B-F278A58F873D}" srcOrd="0" destOrd="0" presId="urn:microsoft.com/office/officeart/2008/layout/VerticalCurvedList"/>
    <dgm:cxn modelId="{705FC5E5-75A3-443A-A55B-3D436871626D}" type="presParOf" srcId="{2FC3650A-D4F3-4ED7-8380-E07386B8C364}" destId="{13A6AE1E-A8F7-479A-B4EA-4BF29A2A1E33}" srcOrd="5" destOrd="0" presId="urn:microsoft.com/office/officeart/2008/layout/VerticalCurvedList"/>
    <dgm:cxn modelId="{CD61FB00-E2E7-4A4D-930A-832C21970760}" type="presParOf" srcId="{2FC3650A-D4F3-4ED7-8380-E07386B8C364}" destId="{33A54830-68AB-4E6C-A728-ADA77BD8160B}" srcOrd="6" destOrd="0" presId="urn:microsoft.com/office/officeart/2008/layout/VerticalCurvedList"/>
    <dgm:cxn modelId="{95D8DBE5-5D9E-477C-B0A7-A56CD0D83026}" type="presParOf" srcId="{33A54830-68AB-4E6C-A728-ADA77BD8160B}" destId="{F9B13226-116C-481A-A400-0D6CFCC8D3D5}" srcOrd="0" destOrd="0" presId="urn:microsoft.com/office/officeart/2008/layout/VerticalCurvedList"/>
    <dgm:cxn modelId="{6272F450-1065-4A23-B6ED-92F6DDD6FD98}" type="presParOf" srcId="{2FC3650A-D4F3-4ED7-8380-E07386B8C364}" destId="{A25B8E90-93E3-4E88-8E67-EBF54382E93B}" srcOrd="7" destOrd="0" presId="urn:microsoft.com/office/officeart/2008/layout/VerticalCurvedList"/>
    <dgm:cxn modelId="{8DF47581-810D-422B-BA13-FF72473C126E}" type="presParOf" srcId="{2FC3650A-D4F3-4ED7-8380-E07386B8C364}" destId="{6E72AB07-3E5A-47C4-8D17-8E0929694A33}" srcOrd="8" destOrd="0" presId="urn:microsoft.com/office/officeart/2008/layout/VerticalCurvedList"/>
    <dgm:cxn modelId="{AB2FFA65-267A-45AD-95CC-5F1BBA7CAFD5}" type="presParOf" srcId="{6E72AB07-3E5A-47C4-8D17-8E0929694A33}" destId="{39F04A73-5FFB-437D-ADC6-140727D4AD8E}" srcOrd="0" destOrd="0" presId="urn:microsoft.com/office/officeart/2008/layout/VerticalCurvedList"/>
    <dgm:cxn modelId="{20F64C5F-6070-4DC5-86EB-7EB36DA638C8}" type="presParOf" srcId="{2FC3650A-D4F3-4ED7-8380-E07386B8C364}" destId="{F096B529-2631-4DB8-9A36-602CCBB574A0}" srcOrd="9" destOrd="0" presId="urn:microsoft.com/office/officeart/2008/layout/VerticalCurvedList"/>
    <dgm:cxn modelId="{5414CFF0-F0D3-402B-AA4F-B3870DB71EA0}" type="presParOf" srcId="{2FC3650A-D4F3-4ED7-8380-E07386B8C364}" destId="{62C88042-ECFF-428B-840C-5E725F9E3AD9}" srcOrd="10" destOrd="0" presId="urn:microsoft.com/office/officeart/2008/layout/VerticalCurvedList"/>
    <dgm:cxn modelId="{E9CC1B4D-3575-4F89-AAFA-D48D13098238}" type="presParOf" srcId="{62C88042-ECFF-428B-840C-5E725F9E3AD9}" destId="{8D7B3887-ED25-41C6-95A6-8ED6503807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EC3F5F-E5E4-4569-A9C3-07A33396CF7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685173-52DC-451E-80CC-4A6E9B915078}">
      <dgm:prSet phldrT="[Текст]"/>
      <dgm:spPr/>
      <dgm:t>
        <a:bodyPr/>
        <a:lstStyle/>
        <a:p>
          <a:r>
            <a:rPr lang="ru-RU" dirty="0" smtClean="0"/>
            <a:t>Пересмотрены все образовательные программы по всем направлениям подготовки с внедрением исследовательских и инновационных технологий </a:t>
          </a:r>
          <a:endParaRPr lang="ru-RU" dirty="0"/>
        </a:p>
      </dgm:t>
    </dgm:pt>
    <dgm:pt modelId="{2CDDBE27-EA04-465E-BF58-70557C80796D}" type="parTrans" cxnId="{9EF94758-ECA0-4AAA-996A-D1496D8B58EB}">
      <dgm:prSet/>
      <dgm:spPr/>
      <dgm:t>
        <a:bodyPr/>
        <a:lstStyle/>
        <a:p>
          <a:endParaRPr lang="ru-RU"/>
        </a:p>
      </dgm:t>
    </dgm:pt>
    <dgm:pt modelId="{F08B41D9-B3E1-4663-85FD-C70E8CB8FA78}" type="sibTrans" cxnId="{9EF94758-ECA0-4AAA-996A-D1496D8B58EB}">
      <dgm:prSet/>
      <dgm:spPr/>
      <dgm:t>
        <a:bodyPr/>
        <a:lstStyle/>
        <a:p>
          <a:endParaRPr lang="ru-RU"/>
        </a:p>
      </dgm:t>
    </dgm:pt>
    <dgm:pt modelId="{0B4C5CEC-D68C-4E47-A868-7E6F617EC663}">
      <dgm:prSet phldrT="[Текст]"/>
      <dgm:spPr/>
      <dgm:t>
        <a:bodyPr/>
        <a:lstStyle/>
        <a:p>
          <a:r>
            <a:rPr lang="ru-RU" dirty="0" smtClean="0"/>
            <a:t>Получена лицензия на новую образовательную дуальную программу по направлению </a:t>
          </a:r>
          <a:r>
            <a:rPr lang="ru-RU" b="1" dirty="0" smtClean="0"/>
            <a:t>«Военно-медицинское дело» </a:t>
          </a:r>
          <a:r>
            <a:rPr lang="ru-RU" dirty="0" smtClean="0"/>
            <a:t>с Военным институтом Вооруженных Сил КР им. К. </a:t>
          </a:r>
          <a:r>
            <a:rPr lang="ru-RU" dirty="0" err="1" smtClean="0"/>
            <a:t>Усенбекова</a:t>
          </a:r>
          <a:endParaRPr lang="ru-RU" dirty="0"/>
        </a:p>
      </dgm:t>
    </dgm:pt>
    <dgm:pt modelId="{934A91C1-938A-420B-B64F-5DD8010667BB}" type="parTrans" cxnId="{BA00249C-1F64-4C7C-9A93-5AC98B15BB32}">
      <dgm:prSet/>
      <dgm:spPr/>
      <dgm:t>
        <a:bodyPr/>
        <a:lstStyle/>
        <a:p>
          <a:endParaRPr lang="ru-RU"/>
        </a:p>
      </dgm:t>
    </dgm:pt>
    <dgm:pt modelId="{65F53D66-40BF-48B1-BEC4-F2F5F39C82E2}" type="sibTrans" cxnId="{BA00249C-1F64-4C7C-9A93-5AC98B15BB32}">
      <dgm:prSet/>
      <dgm:spPr/>
      <dgm:t>
        <a:bodyPr/>
        <a:lstStyle/>
        <a:p>
          <a:endParaRPr lang="ru-RU"/>
        </a:p>
      </dgm:t>
    </dgm:pt>
    <dgm:pt modelId="{67168BFA-24F7-4DD1-B7F0-B1C13E0B3DC4}">
      <dgm:prSet phldrT="[Текст]"/>
      <dgm:spPr/>
      <dgm:t>
        <a:bodyPr/>
        <a:lstStyle/>
        <a:p>
          <a:r>
            <a:rPr lang="ru-RU" dirty="0" smtClean="0"/>
            <a:t>Получена лицензия на новую образовательную дуальную программу по направлению </a:t>
          </a:r>
          <a:r>
            <a:rPr lang="ru-RU" b="1" dirty="0" smtClean="0"/>
            <a:t>«Медицинская инженерия» совместно с </a:t>
          </a:r>
          <a:r>
            <a:rPr lang="ru-RU" dirty="0" smtClean="0"/>
            <a:t>КГТУ им. </a:t>
          </a:r>
          <a:r>
            <a:rPr lang="ru-RU" dirty="0" err="1" smtClean="0"/>
            <a:t>Раззакова</a:t>
          </a:r>
          <a:endParaRPr lang="ru-RU" dirty="0"/>
        </a:p>
      </dgm:t>
    </dgm:pt>
    <dgm:pt modelId="{2EE94CFE-5013-4C10-931A-13D9E2CAC3F2}" type="parTrans" cxnId="{16597ADD-68DC-4F49-B76B-C83B098BFE77}">
      <dgm:prSet/>
      <dgm:spPr/>
      <dgm:t>
        <a:bodyPr/>
        <a:lstStyle/>
        <a:p>
          <a:endParaRPr lang="ru-RU"/>
        </a:p>
      </dgm:t>
    </dgm:pt>
    <dgm:pt modelId="{56792DD6-134B-4C42-9556-89A30D717DC7}" type="sibTrans" cxnId="{16597ADD-68DC-4F49-B76B-C83B098BFE77}">
      <dgm:prSet/>
      <dgm:spPr/>
      <dgm:t>
        <a:bodyPr/>
        <a:lstStyle/>
        <a:p>
          <a:endParaRPr lang="ru-RU"/>
        </a:p>
      </dgm:t>
    </dgm:pt>
    <dgm:pt modelId="{0AE6C4AC-E95F-4B89-B4B7-AAA34304B0C8}">
      <dgm:prSet/>
      <dgm:spPr/>
      <dgm:t>
        <a:bodyPr/>
        <a:lstStyle/>
        <a:p>
          <a:r>
            <a:rPr lang="ru-RU" dirty="0" smtClean="0"/>
            <a:t>Получена лицензия на новую образовательную программу </a:t>
          </a:r>
          <a:r>
            <a:rPr lang="ru-RU" dirty="0" err="1" smtClean="0"/>
            <a:t>бакалавриата</a:t>
          </a:r>
          <a:r>
            <a:rPr lang="ru-RU" dirty="0" smtClean="0"/>
            <a:t> по направлению – </a:t>
          </a:r>
          <a:r>
            <a:rPr lang="ru-RU" b="1" dirty="0" smtClean="0"/>
            <a:t>«Сестринское дело»</a:t>
          </a:r>
          <a:endParaRPr lang="ru-RU" b="0" dirty="0"/>
        </a:p>
      </dgm:t>
    </dgm:pt>
    <dgm:pt modelId="{11BBC1C3-5A24-4F0B-9FCE-DCD0FE80ED93}" type="parTrans" cxnId="{91E6A90A-0C1D-4461-8EAE-F7FB4ABFA694}">
      <dgm:prSet/>
      <dgm:spPr/>
      <dgm:t>
        <a:bodyPr/>
        <a:lstStyle/>
        <a:p>
          <a:endParaRPr lang="ru-RU"/>
        </a:p>
      </dgm:t>
    </dgm:pt>
    <dgm:pt modelId="{3D994609-DF06-4A38-9B86-6727DFEC5339}" type="sibTrans" cxnId="{91E6A90A-0C1D-4461-8EAE-F7FB4ABFA694}">
      <dgm:prSet/>
      <dgm:spPr/>
      <dgm:t>
        <a:bodyPr/>
        <a:lstStyle/>
        <a:p>
          <a:endParaRPr lang="ru-RU"/>
        </a:p>
      </dgm:t>
    </dgm:pt>
    <dgm:pt modelId="{3A64185D-CF3C-4938-BDF7-2EEAAE72EEDC}">
      <dgm:prSet/>
      <dgm:spPr/>
      <dgm:t>
        <a:bodyPr/>
        <a:lstStyle/>
        <a:p>
          <a:r>
            <a:rPr lang="ru-RU" dirty="0" smtClean="0"/>
            <a:t>Открыто 26 новых курсов повышения квалификации для практикующих врачей республики по актуальным направлениям, получены лицензии</a:t>
          </a:r>
          <a:endParaRPr lang="ru-RU" dirty="0"/>
        </a:p>
      </dgm:t>
    </dgm:pt>
    <dgm:pt modelId="{162C9B97-DD1E-46A4-A092-E62AAD58A2E2}" type="parTrans" cxnId="{62B4E683-F16D-4376-A6B0-76B0B65188D9}">
      <dgm:prSet/>
      <dgm:spPr/>
      <dgm:t>
        <a:bodyPr/>
        <a:lstStyle/>
        <a:p>
          <a:endParaRPr lang="ru-RU"/>
        </a:p>
      </dgm:t>
    </dgm:pt>
    <dgm:pt modelId="{C8619278-883A-4610-A699-FA93843E3A06}" type="sibTrans" cxnId="{62B4E683-F16D-4376-A6B0-76B0B65188D9}">
      <dgm:prSet/>
      <dgm:spPr/>
      <dgm:t>
        <a:bodyPr/>
        <a:lstStyle/>
        <a:p>
          <a:endParaRPr lang="ru-RU"/>
        </a:p>
      </dgm:t>
    </dgm:pt>
    <dgm:pt modelId="{28FF8F9F-7163-4932-951C-D16AAD8B003D}">
      <dgm:prSet/>
      <dgm:spPr/>
      <dgm:t>
        <a:bodyPr/>
        <a:lstStyle/>
        <a:p>
          <a:r>
            <a:rPr lang="ru-RU" dirty="0" smtClean="0"/>
            <a:t>Все действующие программы </a:t>
          </a:r>
          <a:r>
            <a:rPr lang="ru-RU" dirty="0" err="1" smtClean="0"/>
            <a:t>додипломного</a:t>
          </a:r>
          <a:r>
            <a:rPr lang="ru-RU" dirty="0" smtClean="0"/>
            <a:t> образования КГМА прошли международную аккредитацию сроком на 5 лет: «Лечебное дело», «Педиатрия», «Стоматология», «Фармация», «Медико-профилактическое дело», «Сестринское дело».</a:t>
          </a:r>
          <a:endParaRPr lang="ru-RU" dirty="0"/>
        </a:p>
      </dgm:t>
    </dgm:pt>
    <dgm:pt modelId="{50195010-BD48-424B-BA94-A73D44AC5B5D}" type="parTrans" cxnId="{5BAB58F3-C23F-4072-BEC0-62D74F9DB6EF}">
      <dgm:prSet/>
      <dgm:spPr/>
      <dgm:t>
        <a:bodyPr/>
        <a:lstStyle/>
        <a:p>
          <a:endParaRPr lang="ru-RU"/>
        </a:p>
      </dgm:t>
    </dgm:pt>
    <dgm:pt modelId="{2B07CBCF-1FB3-4D26-A1B7-629E9DEAF0B7}" type="sibTrans" cxnId="{5BAB58F3-C23F-4072-BEC0-62D74F9DB6EF}">
      <dgm:prSet/>
      <dgm:spPr/>
      <dgm:t>
        <a:bodyPr/>
        <a:lstStyle/>
        <a:p>
          <a:endParaRPr lang="ru-RU"/>
        </a:p>
      </dgm:t>
    </dgm:pt>
    <dgm:pt modelId="{F60FFCA0-0B3B-4CD0-BC86-EAE09E88C960}" type="pres">
      <dgm:prSet presAssocID="{F0EC3F5F-E5E4-4569-A9C3-07A33396CF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90FA260-EB9D-4C02-B540-1EDA6F687A8A}" type="pres">
      <dgm:prSet presAssocID="{F0EC3F5F-E5E4-4569-A9C3-07A33396CF77}" presName="Name1" presStyleCnt="0"/>
      <dgm:spPr/>
    </dgm:pt>
    <dgm:pt modelId="{071B48E6-71AC-40C1-9915-6C8F63B398E7}" type="pres">
      <dgm:prSet presAssocID="{F0EC3F5F-E5E4-4569-A9C3-07A33396CF77}" presName="cycle" presStyleCnt="0"/>
      <dgm:spPr/>
    </dgm:pt>
    <dgm:pt modelId="{6BC118AC-A2F0-46CD-9A81-278249EA1F12}" type="pres">
      <dgm:prSet presAssocID="{F0EC3F5F-E5E4-4569-A9C3-07A33396CF77}" presName="srcNode" presStyleLbl="node1" presStyleIdx="0" presStyleCnt="6"/>
      <dgm:spPr/>
    </dgm:pt>
    <dgm:pt modelId="{B23D9D27-5EA3-474B-A271-DF3C80C9012A}" type="pres">
      <dgm:prSet presAssocID="{F0EC3F5F-E5E4-4569-A9C3-07A33396CF77}" presName="conn" presStyleLbl="parChTrans1D2" presStyleIdx="0" presStyleCnt="1"/>
      <dgm:spPr/>
      <dgm:t>
        <a:bodyPr/>
        <a:lstStyle/>
        <a:p>
          <a:endParaRPr lang="ru-RU"/>
        </a:p>
      </dgm:t>
    </dgm:pt>
    <dgm:pt modelId="{074E90D3-882A-4410-9244-BB173E9C4246}" type="pres">
      <dgm:prSet presAssocID="{F0EC3F5F-E5E4-4569-A9C3-07A33396CF77}" presName="extraNode" presStyleLbl="node1" presStyleIdx="0" presStyleCnt="6"/>
      <dgm:spPr/>
    </dgm:pt>
    <dgm:pt modelId="{D7FD4930-11A1-40D6-A6FC-B1EE5F50B1C6}" type="pres">
      <dgm:prSet presAssocID="{F0EC3F5F-E5E4-4569-A9C3-07A33396CF77}" presName="dstNode" presStyleLbl="node1" presStyleIdx="0" presStyleCnt="6"/>
      <dgm:spPr/>
    </dgm:pt>
    <dgm:pt modelId="{D0E88375-04F9-4D29-A8EC-2F683FC8CF6F}" type="pres">
      <dgm:prSet presAssocID="{BC685173-52DC-451E-80CC-4A6E9B91507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56219-74A4-44AD-ABE1-87E156050605}" type="pres">
      <dgm:prSet presAssocID="{BC685173-52DC-451E-80CC-4A6E9B915078}" presName="accent_1" presStyleCnt="0"/>
      <dgm:spPr/>
    </dgm:pt>
    <dgm:pt modelId="{D2DE3B99-53D6-4113-96F4-A44390B3A2FD}" type="pres">
      <dgm:prSet presAssocID="{BC685173-52DC-451E-80CC-4A6E9B915078}" presName="accentRepeatNode" presStyleLbl="solidFgAcc1" presStyleIdx="0" presStyleCnt="6"/>
      <dgm:spPr/>
    </dgm:pt>
    <dgm:pt modelId="{AE669ACE-7B56-4AC4-B991-6B5E9FB988C9}" type="pres">
      <dgm:prSet presAssocID="{0B4C5CEC-D68C-4E47-A868-7E6F617EC66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49AD5-8B3D-4F6A-8707-AB8E75F65ADE}" type="pres">
      <dgm:prSet presAssocID="{0B4C5CEC-D68C-4E47-A868-7E6F617EC663}" presName="accent_2" presStyleCnt="0"/>
      <dgm:spPr/>
    </dgm:pt>
    <dgm:pt modelId="{BFF4E701-7D50-4619-8AE1-6EC2B66020EB}" type="pres">
      <dgm:prSet presAssocID="{0B4C5CEC-D68C-4E47-A868-7E6F617EC663}" presName="accentRepeatNode" presStyleLbl="solidFgAcc1" presStyleIdx="1" presStyleCnt="6"/>
      <dgm:spPr/>
    </dgm:pt>
    <dgm:pt modelId="{45A3B7E4-77FB-40CE-A1D8-F01B338706CD}" type="pres">
      <dgm:prSet presAssocID="{67168BFA-24F7-4DD1-B7F0-B1C13E0B3DC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17BC8-0C70-4E36-81D1-4E8C69DD2F84}" type="pres">
      <dgm:prSet presAssocID="{67168BFA-24F7-4DD1-B7F0-B1C13E0B3DC4}" presName="accent_3" presStyleCnt="0"/>
      <dgm:spPr/>
    </dgm:pt>
    <dgm:pt modelId="{D71BA7B7-DB26-4F53-A85A-D98484145C34}" type="pres">
      <dgm:prSet presAssocID="{67168BFA-24F7-4DD1-B7F0-B1C13E0B3DC4}" presName="accentRepeatNode" presStyleLbl="solidFgAcc1" presStyleIdx="2" presStyleCnt="6"/>
      <dgm:spPr/>
    </dgm:pt>
    <dgm:pt modelId="{50FA6549-EC3B-4BD1-A2D8-C82DDF0B9DA8}" type="pres">
      <dgm:prSet presAssocID="{0AE6C4AC-E95F-4B89-B4B7-AAA34304B0C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3C0EB-2B9F-446D-851C-A27D28B421F1}" type="pres">
      <dgm:prSet presAssocID="{0AE6C4AC-E95F-4B89-B4B7-AAA34304B0C8}" presName="accent_4" presStyleCnt="0"/>
      <dgm:spPr/>
    </dgm:pt>
    <dgm:pt modelId="{C1812333-7EC2-42D5-9AB2-50C9BB45F3E9}" type="pres">
      <dgm:prSet presAssocID="{0AE6C4AC-E95F-4B89-B4B7-AAA34304B0C8}" presName="accentRepeatNode" presStyleLbl="solidFgAcc1" presStyleIdx="3" presStyleCnt="6"/>
      <dgm:spPr/>
    </dgm:pt>
    <dgm:pt modelId="{3E13095E-41EE-4940-A63A-800CC632D951}" type="pres">
      <dgm:prSet presAssocID="{3A64185D-CF3C-4938-BDF7-2EEAAE72EED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25492-A7AB-4EF8-85C7-FEC47C0AB2B2}" type="pres">
      <dgm:prSet presAssocID="{3A64185D-CF3C-4938-BDF7-2EEAAE72EEDC}" presName="accent_5" presStyleCnt="0"/>
      <dgm:spPr/>
    </dgm:pt>
    <dgm:pt modelId="{EBE31EB4-F48D-4C5C-A1E6-3972536D2D5F}" type="pres">
      <dgm:prSet presAssocID="{3A64185D-CF3C-4938-BDF7-2EEAAE72EEDC}" presName="accentRepeatNode" presStyleLbl="solidFgAcc1" presStyleIdx="4" presStyleCnt="6"/>
      <dgm:spPr/>
    </dgm:pt>
    <dgm:pt modelId="{2CAFED9E-69AB-4CD1-A4EB-E6F41AD5CD68}" type="pres">
      <dgm:prSet presAssocID="{28FF8F9F-7163-4932-951C-D16AAD8B003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221A3-1CE2-4BB9-90CD-E2835BF595E2}" type="pres">
      <dgm:prSet presAssocID="{28FF8F9F-7163-4932-951C-D16AAD8B003D}" presName="accent_6" presStyleCnt="0"/>
      <dgm:spPr/>
    </dgm:pt>
    <dgm:pt modelId="{DD0F5669-1FB1-49CF-AC5B-1CAB04B75DF0}" type="pres">
      <dgm:prSet presAssocID="{28FF8F9F-7163-4932-951C-D16AAD8B003D}" presName="accentRepeatNode" presStyleLbl="solidFgAcc1" presStyleIdx="5" presStyleCnt="6"/>
      <dgm:spPr/>
    </dgm:pt>
  </dgm:ptLst>
  <dgm:cxnLst>
    <dgm:cxn modelId="{9F7745D1-D6F1-4A0E-8F0E-2B3985CC7CB3}" type="presOf" srcId="{67168BFA-24F7-4DD1-B7F0-B1C13E0B3DC4}" destId="{45A3B7E4-77FB-40CE-A1D8-F01B338706CD}" srcOrd="0" destOrd="0" presId="urn:microsoft.com/office/officeart/2008/layout/VerticalCurvedList"/>
    <dgm:cxn modelId="{D9DF51F3-65CA-4429-A0AB-7BE2F6E15CE6}" type="presOf" srcId="{BC685173-52DC-451E-80CC-4A6E9B915078}" destId="{D0E88375-04F9-4D29-A8EC-2F683FC8CF6F}" srcOrd="0" destOrd="0" presId="urn:microsoft.com/office/officeart/2008/layout/VerticalCurvedList"/>
    <dgm:cxn modelId="{BA00249C-1F64-4C7C-9A93-5AC98B15BB32}" srcId="{F0EC3F5F-E5E4-4569-A9C3-07A33396CF77}" destId="{0B4C5CEC-D68C-4E47-A868-7E6F617EC663}" srcOrd="1" destOrd="0" parTransId="{934A91C1-938A-420B-B64F-5DD8010667BB}" sibTransId="{65F53D66-40BF-48B1-BEC4-F2F5F39C82E2}"/>
    <dgm:cxn modelId="{87DC206D-5DAA-4277-91F9-161112E15B2C}" type="presOf" srcId="{0B4C5CEC-D68C-4E47-A868-7E6F617EC663}" destId="{AE669ACE-7B56-4AC4-B991-6B5E9FB988C9}" srcOrd="0" destOrd="0" presId="urn:microsoft.com/office/officeart/2008/layout/VerticalCurvedList"/>
    <dgm:cxn modelId="{B0D8B7F2-4A18-407A-8C82-855DC949D21A}" type="presOf" srcId="{F08B41D9-B3E1-4663-85FD-C70E8CB8FA78}" destId="{B23D9D27-5EA3-474B-A271-DF3C80C9012A}" srcOrd="0" destOrd="0" presId="urn:microsoft.com/office/officeart/2008/layout/VerticalCurvedList"/>
    <dgm:cxn modelId="{3E93879B-58F6-4624-90B4-993BD43AACB5}" type="presOf" srcId="{28FF8F9F-7163-4932-951C-D16AAD8B003D}" destId="{2CAFED9E-69AB-4CD1-A4EB-E6F41AD5CD68}" srcOrd="0" destOrd="0" presId="urn:microsoft.com/office/officeart/2008/layout/VerticalCurvedList"/>
    <dgm:cxn modelId="{9EF94758-ECA0-4AAA-996A-D1496D8B58EB}" srcId="{F0EC3F5F-E5E4-4569-A9C3-07A33396CF77}" destId="{BC685173-52DC-451E-80CC-4A6E9B915078}" srcOrd="0" destOrd="0" parTransId="{2CDDBE27-EA04-465E-BF58-70557C80796D}" sibTransId="{F08B41D9-B3E1-4663-85FD-C70E8CB8FA78}"/>
    <dgm:cxn modelId="{5BAB58F3-C23F-4072-BEC0-62D74F9DB6EF}" srcId="{F0EC3F5F-E5E4-4569-A9C3-07A33396CF77}" destId="{28FF8F9F-7163-4932-951C-D16AAD8B003D}" srcOrd="5" destOrd="0" parTransId="{50195010-BD48-424B-BA94-A73D44AC5B5D}" sibTransId="{2B07CBCF-1FB3-4D26-A1B7-629E9DEAF0B7}"/>
    <dgm:cxn modelId="{C7DC9C3B-5EEC-44E4-9471-CC90E4165214}" type="presOf" srcId="{0AE6C4AC-E95F-4B89-B4B7-AAA34304B0C8}" destId="{50FA6549-EC3B-4BD1-A2D8-C82DDF0B9DA8}" srcOrd="0" destOrd="0" presId="urn:microsoft.com/office/officeart/2008/layout/VerticalCurvedList"/>
    <dgm:cxn modelId="{0C381E83-5CAE-484B-AAE0-9B027F909F98}" type="presOf" srcId="{F0EC3F5F-E5E4-4569-A9C3-07A33396CF77}" destId="{F60FFCA0-0B3B-4CD0-BC86-EAE09E88C960}" srcOrd="0" destOrd="0" presId="urn:microsoft.com/office/officeart/2008/layout/VerticalCurvedList"/>
    <dgm:cxn modelId="{16597ADD-68DC-4F49-B76B-C83B098BFE77}" srcId="{F0EC3F5F-E5E4-4569-A9C3-07A33396CF77}" destId="{67168BFA-24F7-4DD1-B7F0-B1C13E0B3DC4}" srcOrd="2" destOrd="0" parTransId="{2EE94CFE-5013-4C10-931A-13D9E2CAC3F2}" sibTransId="{56792DD6-134B-4C42-9556-89A30D717DC7}"/>
    <dgm:cxn modelId="{91E6A90A-0C1D-4461-8EAE-F7FB4ABFA694}" srcId="{F0EC3F5F-E5E4-4569-A9C3-07A33396CF77}" destId="{0AE6C4AC-E95F-4B89-B4B7-AAA34304B0C8}" srcOrd="3" destOrd="0" parTransId="{11BBC1C3-5A24-4F0B-9FCE-DCD0FE80ED93}" sibTransId="{3D994609-DF06-4A38-9B86-6727DFEC5339}"/>
    <dgm:cxn modelId="{62B4E683-F16D-4376-A6B0-76B0B65188D9}" srcId="{F0EC3F5F-E5E4-4569-A9C3-07A33396CF77}" destId="{3A64185D-CF3C-4938-BDF7-2EEAAE72EEDC}" srcOrd="4" destOrd="0" parTransId="{162C9B97-DD1E-46A4-A092-E62AAD58A2E2}" sibTransId="{C8619278-883A-4610-A699-FA93843E3A06}"/>
    <dgm:cxn modelId="{1DC83102-23CB-43E4-97EE-D0B82FFAA823}" type="presOf" srcId="{3A64185D-CF3C-4938-BDF7-2EEAAE72EEDC}" destId="{3E13095E-41EE-4940-A63A-800CC632D951}" srcOrd="0" destOrd="0" presId="urn:microsoft.com/office/officeart/2008/layout/VerticalCurvedList"/>
    <dgm:cxn modelId="{C4BE4445-5004-433C-82A0-F9C4517B0435}" type="presParOf" srcId="{F60FFCA0-0B3B-4CD0-BC86-EAE09E88C960}" destId="{890FA260-EB9D-4C02-B540-1EDA6F687A8A}" srcOrd="0" destOrd="0" presId="urn:microsoft.com/office/officeart/2008/layout/VerticalCurvedList"/>
    <dgm:cxn modelId="{156453F0-A264-40BD-8B6D-E079865B526B}" type="presParOf" srcId="{890FA260-EB9D-4C02-B540-1EDA6F687A8A}" destId="{071B48E6-71AC-40C1-9915-6C8F63B398E7}" srcOrd="0" destOrd="0" presId="urn:microsoft.com/office/officeart/2008/layout/VerticalCurvedList"/>
    <dgm:cxn modelId="{2885E0BF-DF94-4C61-917F-2E9CBE08C6C9}" type="presParOf" srcId="{071B48E6-71AC-40C1-9915-6C8F63B398E7}" destId="{6BC118AC-A2F0-46CD-9A81-278249EA1F12}" srcOrd="0" destOrd="0" presId="urn:microsoft.com/office/officeart/2008/layout/VerticalCurvedList"/>
    <dgm:cxn modelId="{3189E462-B91C-40D4-834D-90CC30E59C4B}" type="presParOf" srcId="{071B48E6-71AC-40C1-9915-6C8F63B398E7}" destId="{B23D9D27-5EA3-474B-A271-DF3C80C9012A}" srcOrd="1" destOrd="0" presId="urn:microsoft.com/office/officeart/2008/layout/VerticalCurvedList"/>
    <dgm:cxn modelId="{CC12D028-C6FE-44B6-BC4F-B11096D6B1C9}" type="presParOf" srcId="{071B48E6-71AC-40C1-9915-6C8F63B398E7}" destId="{074E90D3-882A-4410-9244-BB173E9C4246}" srcOrd="2" destOrd="0" presId="urn:microsoft.com/office/officeart/2008/layout/VerticalCurvedList"/>
    <dgm:cxn modelId="{AF73DB04-CAAF-43E4-86B5-02C43D019C9D}" type="presParOf" srcId="{071B48E6-71AC-40C1-9915-6C8F63B398E7}" destId="{D7FD4930-11A1-40D6-A6FC-B1EE5F50B1C6}" srcOrd="3" destOrd="0" presId="urn:microsoft.com/office/officeart/2008/layout/VerticalCurvedList"/>
    <dgm:cxn modelId="{6C8F9E47-79C6-4865-81B9-A105140F9184}" type="presParOf" srcId="{890FA260-EB9D-4C02-B540-1EDA6F687A8A}" destId="{D0E88375-04F9-4D29-A8EC-2F683FC8CF6F}" srcOrd="1" destOrd="0" presId="urn:microsoft.com/office/officeart/2008/layout/VerticalCurvedList"/>
    <dgm:cxn modelId="{2E20F02D-1EDD-4F59-B890-8B88047E728F}" type="presParOf" srcId="{890FA260-EB9D-4C02-B540-1EDA6F687A8A}" destId="{51556219-74A4-44AD-ABE1-87E156050605}" srcOrd="2" destOrd="0" presId="urn:microsoft.com/office/officeart/2008/layout/VerticalCurvedList"/>
    <dgm:cxn modelId="{61EBA674-0CBA-4A0B-804E-860D5B32E8DC}" type="presParOf" srcId="{51556219-74A4-44AD-ABE1-87E156050605}" destId="{D2DE3B99-53D6-4113-96F4-A44390B3A2FD}" srcOrd="0" destOrd="0" presId="urn:microsoft.com/office/officeart/2008/layout/VerticalCurvedList"/>
    <dgm:cxn modelId="{2B14B344-5F7F-49B7-AB30-21272D34CBD8}" type="presParOf" srcId="{890FA260-EB9D-4C02-B540-1EDA6F687A8A}" destId="{AE669ACE-7B56-4AC4-B991-6B5E9FB988C9}" srcOrd="3" destOrd="0" presId="urn:microsoft.com/office/officeart/2008/layout/VerticalCurvedList"/>
    <dgm:cxn modelId="{1DB5E114-AEA9-4CB2-9A7E-A49D0C631956}" type="presParOf" srcId="{890FA260-EB9D-4C02-B540-1EDA6F687A8A}" destId="{D4849AD5-8B3D-4F6A-8707-AB8E75F65ADE}" srcOrd="4" destOrd="0" presId="urn:microsoft.com/office/officeart/2008/layout/VerticalCurvedList"/>
    <dgm:cxn modelId="{22F88958-0421-4EFD-8EF5-ECA7BE454F9F}" type="presParOf" srcId="{D4849AD5-8B3D-4F6A-8707-AB8E75F65ADE}" destId="{BFF4E701-7D50-4619-8AE1-6EC2B66020EB}" srcOrd="0" destOrd="0" presId="urn:microsoft.com/office/officeart/2008/layout/VerticalCurvedList"/>
    <dgm:cxn modelId="{D590EB5E-747B-4588-98E2-FE045A7262EB}" type="presParOf" srcId="{890FA260-EB9D-4C02-B540-1EDA6F687A8A}" destId="{45A3B7E4-77FB-40CE-A1D8-F01B338706CD}" srcOrd="5" destOrd="0" presId="urn:microsoft.com/office/officeart/2008/layout/VerticalCurvedList"/>
    <dgm:cxn modelId="{187ABA38-BE1B-4251-B779-870D99E00B45}" type="presParOf" srcId="{890FA260-EB9D-4C02-B540-1EDA6F687A8A}" destId="{0E217BC8-0C70-4E36-81D1-4E8C69DD2F84}" srcOrd="6" destOrd="0" presId="urn:microsoft.com/office/officeart/2008/layout/VerticalCurvedList"/>
    <dgm:cxn modelId="{7CEAFBA9-C908-4CA7-86D3-561DE2256B3C}" type="presParOf" srcId="{0E217BC8-0C70-4E36-81D1-4E8C69DD2F84}" destId="{D71BA7B7-DB26-4F53-A85A-D98484145C34}" srcOrd="0" destOrd="0" presId="urn:microsoft.com/office/officeart/2008/layout/VerticalCurvedList"/>
    <dgm:cxn modelId="{9EAF764F-984D-4F45-A0DB-BF9301B8E1A9}" type="presParOf" srcId="{890FA260-EB9D-4C02-B540-1EDA6F687A8A}" destId="{50FA6549-EC3B-4BD1-A2D8-C82DDF0B9DA8}" srcOrd="7" destOrd="0" presId="urn:microsoft.com/office/officeart/2008/layout/VerticalCurvedList"/>
    <dgm:cxn modelId="{E287D544-4DD1-4A73-BC08-3E8D33914858}" type="presParOf" srcId="{890FA260-EB9D-4C02-B540-1EDA6F687A8A}" destId="{F823C0EB-2B9F-446D-851C-A27D28B421F1}" srcOrd="8" destOrd="0" presId="urn:microsoft.com/office/officeart/2008/layout/VerticalCurvedList"/>
    <dgm:cxn modelId="{B77828BA-51D1-4A0F-AA81-BDD0E8BE4304}" type="presParOf" srcId="{F823C0EB-2B9F-446D-851C-A27D28B421F1}" destId="{C1812333-7EC2-42D5-9AB2-50C9BB45F3E9}" srcOrd="0" destOrd="0" presId="urn:microsoft.com/office/officeart/2008/layout/VerticalCurvedList"/>
    <dgm:cxn modelId="{A5AD64C2-1443-4435-AD25-F4D0F02F0FCE}" type="presParOf" srcId="{890FA260-EB9D-4C02-B540-1EDA6F687A8A}" destId="{3E13095E-41EE-4940-A63A-800CC632D951}" srcOrd="9" destOrd="0" presId="urn:microsoft.com/office/officeart/2008/layout/VerticalCurvedList"/>
    <dgm:cxn modelId="{1DC7943B-7895-4C80-9208-C9C1D72F1DA7}" type="presParOf" srcId="{890FA260-EB9D-4C02-B540-1EDA6F687A8A}" destId="{49925492-A7AB-4EF8-85C7-FEC47C0AB2B2}" srcOrd="10" destOrd="0" presId="urn:microsoft.com/office/officeart/2008/layout/VerticalCurvedList"/>
    <dgm:cxn modelId="{9258ABC6-768B-4A5F-96B5-0D72676AA9D7}" type="presParOf" srcId="{49925492-A7AB-4EF8-85C7-FEC47C0AB2B2}" destId="{EBE31EB4-F48D-4C5C-A1E6-3972536D2D5F}" srcOrd="0" destOrd="0" presId="urn:microsoft.com/office/officeart/2008/layout/VerticalCurvedList"/>
    <dgm:cxn modelId="{42560D83-BD28-42A9-A85D-33B9FFC6CCF9}" type="presParOf" srcId="{890FA260-EB9D-4C02-B540-1EDA6F687A8A}" destId="{2CAFED9E-69AB-4CD1-A4EB-E6F41AD5CD68}" srcOrd="11" destOrd="0" presId="urn:microsoft.com/office/officeart/2008/layout/VerticalCurvedList"/>
    <dgm:cxn modelId="{47C79232-B3A6-42E9-9322-DBC376CA46EF}" type="presParOf" srcId="{890FA260-EB9D-4C02-B540-1EDA6F687A8A}" destId="{0B4221A3-1CE2-4BB9-90CD-E2835BF595E2}" srcOrd="12" destOrd="0" presId="urn:microsoft.com/office/officeart/2008/layout/VerticalCurvedList"/>
    <dgm:cxn modelId="{546BAC6F-1B6C-4CE8-9CBA-0AC64EF67432}" type="presParOf" srcId="{0B4221A3-1CE2-4BB9-90CD-E2835BF595E2}" destId="{DD0F5669-1FB1-49CF-AC5B-1CAB04B75D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EC3F5F-E5E4-4569-A9C3-07A33396CF7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3B59FC-7E48-4279-B564-08F1309F56A0}">
      <dgm:prSet/>
      <dgm:spPr/>
      <dgm:t>
        <a:bodyPr/>
        <a:lstStyle/>
        <a:p>
          <a:r>
            <a:rPr lang="ru-RU" dirty="0" smtClean="0"/>
            <a:t>Создан Клуб биомедицинской инженерии совместно с КГТУ им. И. </a:t>
          </a:r>
          <a:r>
            <a:rPr lang="ru-RU" dirty="0" err="1" smtClean="0"/>
            <a:t>Раззакова</a:t>
          </a:r>
          <a:r>
            <a:rPr lang="ru-RU" dirty="0" smtClean="0"/>
            <a:t> </a:t>
          </a:r>
          <a:endParaRPr lang="ru-RU" dirty="0"/>
        </a:p>
      </dgm:t>
    </dgm:pt>
    <dgm:pt modelId="{4E64D098-89D8-4888-81CE-CBE0A84B7242}" type="sibTrans" cxnId="{7CA37637-C6D3-4EFA-B0A6-B39008AFA360}">
      <dgm:prSet/>
      <dgm:spPr/>
      <dgm:t>
        <a:bodyPr/>
        <a:lstStyle/>
        <a:p>
          <a:endParaRPr lang="ru-RU"/>
        </a:p>
      </dgm:t>
    </dgm:pt>
    <dgm:pt modelId="{34963C4D-70A2-4420-AD18-9E84D6DB1482}" type="parTrans" cxnId="{7CA37637-C6D3-4EFA-B0A6-B39008AFA360}">
      <dgm:prSet/>
      <dgm:spPr/>
      <dgm:t>
        <a:bodyPr/>
        <a:lstStyle/>
        <a:p>
          <a:endParaRPr lang="ru-RU"/>
        </a:p>
      </dgm:t>
    </dgm:pt>
    <dgm:pt modelId="{67168BFA-24F7-4DD1-B7F0-B1C13E0B3DC4}">
      <dgm:prSet phldrT="[Текст]"/>
      <dgm:spPr/>
      <dgm:t>
        <a:bodyPr/>
        <a:lstStyle/>
        <a:p>
          <a:r>
            <a:rPr lang="ru-RU" dirty="0" smtClean="0"/>
            <a:t>Собрано 65 </a:t>
          </a:r>
          <a:r>
            <a:rPr lang="ru-RU" dirty="0" err="1" smtClean="0"/>
            <a:t>стартап</a:t>
          </a:r>
          <a:r>
            <a:rPr lang="ru-RU" dirty="0" smtClean="0"/>
            <a:t> заявок, отобрано на </a:t>
          </a:r>
          <a:r>
            <a:rPr lang="ru-RU" dirty="0" smtClean="0"/>
            <a:t>13 </a:t>
          </a:r>
          <a:r>
            <a:rPr lang="ru-RU" dirty="0" err="1" smtClean="0"/>
            <a:t>стартапов</a:t>
          </a:r>
          <a:r>
            <a:rPr lang="ru-RU" dirty="0" smtClean="0"/>
            <a:t>, на акселерацию одобрено </a:t>
          </a:r>
          <a:r>
            <a:rPr lang="ru-RU" dirty="0" smtClean="0"/>
            <a:t>5, </a:t>
          </a:r>
          <a:r>
            <a:rPr lang="ru-RU" dirty="0" err="1" smtClean="0"/>
            <a:t>проинвестировано</a:t>
          </a:r>
          <a:r>
            <a:rPr lang="ru-RU" dirty="0" smtClean="0"/>
            <a:t> - 1</a:t>
          </a:r>
          <a:endParaRPr lang="ru-RU" dirty="0"/>
        </a:p>
      </dgm:t>
    </dgm:pt>
    <dgm:pt modelId="{56792DD6-134B-4C42-9556-89A30D717DC7}" type="sibTrans" cxnId="{16597ADD-68DC-4F49-B76B-C83B098BFE77}">
      <dgm:prSet/>
      <dgm:spPr/>
      <dgm:t>
        <a:bodyPr/>
        <a:lstStyle/>
        <a:p>
          <a:endParaRPr lang="ru-RU"/>
        </a:p>
      </dgm:t>
    </dgm:pt>
    <dgm:pt modelId="{2EE94CFE-5013-4C10-931A-13D9E2CAC3F2}" type="parTrans" cxnId="{16597ADD-68DC-4F49-B76B-C83B098BFE77}">
      <dgm:prSet/>
      <dgm:spPr/>
      <dgm:t>
        <a:bodyPr/>
        <a:lstStyle/>
        <a:p>
          <a:endParaRPr lang="ru-RU"/>
        </a:p>
      </dgm:t>
    </dgm:pt>
    <dgm:pt modelId="{F60FFCA0-0B3B-4CD0-BC86-EAE09E88C960}" type="pres">
      <dgm:prSet presAssocID="{F0EC3F5F-E5E4-4569-A9C3-07A33396CF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90FA260-EB9D-4C02-B540-1EDA6F687A8A}" type="pres">
      <dgm:prSet presAssocID="{F0EC3F5F-E5E4-4569-A9C3-07A33396CF77}" presName="Name1" presStyleCnt="0"/>
      <dgm:spPr/>
    </dgm:pt>
    <dgm:pt modelId="{071B48E6-71AC-40C1-9915-6C8F63B398E7}" type="pres">
      <dgm:prSet presAssocID="{F0EC3F5F-E5E4-4569-A9C3-07A33396CF77}" presName="cycle" presStyleCnt="0"/>
      <dgm:spPr/>
    </dgm:pt>
    <dgm:pt modelId="{6BC118AC-A2F0-46CD-9A81-278249EA1F12}" type="pres">
      <dgm:prSet presAssocID="{F0EC3F5F-E5E4-4569-A9C3-07A33396CF77}" presName="srcNode" presStyleLbl="node1" presStyleIdx="0" presStyleCnt="2"/>
      <dgm:spPr/>
    </dgm:pt>
    <dgm:pt modelId="{B23D9D27-5EA3-474B-A271-DF3C80C9012A}" type="pres">
      <dgm:prSet presAssocID="{F0EC3F5F-E5E4-4569-A9C3-07A33396CF77}" presName="conn" presStyleLbl="parChTrans1D2" presStyleIdx="0" presStyleCnt="1"/>
      <dgm:spPr/>
      <dgm:t>
        <a:bodyPr/>
        <a:lstStyle/>
        <a:p>
          <a:endParaRPr lang="ru-RU"/>
        </a:p>
      </dgm:t>
    </dgm:pt>
    <dgm:pt modelId="{074E90D3-882A-4410-9244-BB173E9C4246}" type="pres">
      <dgm:prSet presAssocID="{F0EC3F5F-E5E4-4569-A9C3-07A33396CF77}" presName="extraNode" presStyleLbl="node1" presStyleIdx="0" presStyleCnt="2"/>
      <dgm:spPr/>
    </dgm:pt>
    <dgm:pt modelId="{D7FD4930-11A1-40D6-A6FC-B1EE5F50B1C6}" type="pres">
      <dgm:prSet presAssocID="{F0EC3F5F-E5E4-4569-A9C3-07A33396CF77}" presName="dstNode" presStyleLbl="node1" presStyleIdx="0" presStyleCnt="2"/>
      <dgm:spPr/>
    </dgm:pt>
    <dgm:pt modelId="{DF0D5E3B-89AE-472F-BC03-E94E9AB6CCAB}" type="pres">
      <dgm:prSet presAssocID="{67168BFA-24F7-4DD1-B7F0-B1C13E0B3DC4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2AB54-5309-44F8-88E4-230CE8DFE962}" type="pres">
      <dgm:prSet presAssocID="{67168BFA-24F7-4DD1-B7F0-B1C13E0B3DC4}" presName="accent_1" presStyleCnt="0"/>
      <dgm:spPr/>
    </dgm:pt>
    <dgm:pt modelId="{D71BA7B7-DB26-4F53-A85A-D98484145C34}" type="pres">
      <dgm:prSet presAssocID="{67168BFA-24F7-4DD1-B7F0-B1C13E0B3DC4}" presName="accentRepeatNode" presStyleLbl="solidFgAcc1" presStyleIdx="0" presStyleCnt="2" custScaleX="72176" custScaleY="85237" custLinFactNeighborX="16764" custLinFactNeighborY="-3676"/>
      <dgm:spPr/>
    </dgm:pt>
    <dgm:pt modelId="{AFF0C24E-4905-43C4-87E3-4D70FF7CDA21}" type="pres">
      <dgm:prSet presAssocID="{9D3B59FC-7E48-4279-B564-08F1309F56A0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24ADA-B3DB-48F7-BBBD-4CD115526D75}" type="pres">
      <dgm:prSet presAssocID="{9D3B59FC-7E48-4279-B564-08F1309F56A0}" presName="accent_2" presStyleCnt="0"/>
      <dgm:spPr/>
    </dgm:pt>
    <dgm:pt modelId="{84FD7971-0D70-4529-99FE-F2CD02A36805}" type="pres">
      <dgm:prSet presAssocID="{9D3B59FC-7E48-4279-B564-08F1309F56A0}" presName="accentRepeatNode" presStyleLbl="solidFgAcc1" presStyleIdx="1" presStyleCnt="2" custScaleX="72176" custScaleY="82635" custLinFactNeighborX="12000" custLinFactNeighborY="-1188"/>
      <dgm:spPr/>
    </dgm:pt>
  </dgm:ptLst>
  <dgm:cxnLst>
    <dgm:cxn modelId="{038528D8-1D47-45F4-AC5C-9D14078FE0C7}" type="presOf" srcId="{56792DD6-134B-4C42-9556-89A30D717DC7}" destId="{B23D9D27-5EA3-474B-A271-DF3C80C9012A}" srcOrd="0" destOrd="0" presId="urn:microsoft.com/office/officeart/2008/layout/VerticalCurvedList"/>
    <dgm:cxn modelId="{16597ADD-68DC-4F49-B76B-C83B098BFE77}" srcId="{F0EC3F5F-E5E4-4569-A9C3-07A33396CF77}" destId="{67168BFA-24F7-4DD1-B7F0-B1C13E0B3DC4}" srcOrd="0" destOrd="0" parTransId="{2EE94CFE-5013-4C10-931A-13D9E2CAC3F2}" sibTransId="{56792DD6-134B-4C42-9556-89A30D717DC7}"/>
    <dgm:cxn modelId="{40A199CC-5822-46B4-84F6-C9B8939202E3}" type="presOf" srcId="{F0EC3F5F-E5E4-4569-A9C3-07A33396CF77}" destId="{F60FFCA0-0B3B-4CD0-BC86-EAE09E88C960}" srcOrd="0" destOrd="0" presId="urn:microsoft.com/office/officeart/2008/layout/VerticalCurvedList"/>
    <dgm:cxn modelId="{7CA37637-C6D3-4EFA-B0A6-B39008AFA360}" srcId="{F0EC3F5F-E5E4-4569-A9C3-07A33396CF77}" destId="{9D3B59FC-7E48-4279-B564-08F1309F56A0}" srcOrd="1" destOrd="0" parTransId="{34963C4D-70A2-4420-AD18-9E84D6DB1482}" sibTransId="{4E64D098-89D8-4888-81CE-CBE0A84B7242}"/>
    <dgm:cxn modelId="{5EF6303C-93BF-4F8A-A9AD-0DC8EFD4C780}" type="presOf" srcId="{67168BFA-24F7-4DD1-B7F0-B1C13E0B3DC4}" destId="{DF0D5E3B-89AE-472F-BC03-E94E9AB6CCAB}" srcOrd="0" destOrd="0" presId="urn:microsoft.com/office/officeart/2008/layout/VerticalCurvedList"/>
    <dgm:cxn modelId="{F247844B-2A3A-4592-988F-D73EAD9770A6}" type="presOf" srcId="{9D3B59FC-7E48-4279-B564-08F1309F56A0}" destId="{AFF0C24E-4905-43C4-87E3-4D70FF7CDA21}" srcOrd="0" destOrd="0" presId="urn:microsoft.com/office/officeart/2008/layout/VerticalCurvedList"/>
    <dgm:cxn modelId="{6CB19CA2-F475-44E0-9F35-3E2B28A7D7E7}" type="presParOf" srcId="{F60FFCA0-0B3B-4CD0-BC86-EAE09E88C960}" destId="{890FA260-EB9D-4C02-B540-1EDA6F687A8A}" srcOrd="0" destOrd="0" presId="urn:microsoft.com/office/officeart/2008/layout/VerticalCurvedList"/>
    <dgm:cxn modelId="{FEF1EA2A-2990-460B-B685-C2B46CDEDDB6}" type="presParOf" srcId="{890FA260-EB9D-4C02-B540-1EDA6F687A8A}" destId="{071B48E6-71AC-40C1-9915-6C8F63B398E7}" srcOrd="0" destOrd="0" presId="urn:microsoft.com/office/officeart/2008/layout/VerticalCurvedList"/>
    <dgm:cxn modelId="{C46E20DB-2DE4-4EE7-8D64-C8A4C66B967F}" type="presParOf" srcId="{071B48E6-71AC-40C1-9915-6C8F63B398E7}" destId="{6BC118AC-A2F0-46CD-9A81-278249EA1F12}" srcOrd="0" destOrd="0" presId="urn:microsoft.com/office/officeart/2008/layout/VerticalCurvedList"/>
    <dgm:cxn modelId="{FC78876C-8668-4FA7-9484-6B39C81A0F13}" type="presParOf" srcId="{071B48E6-71AC-40C1-9915-6C8F63B398E7}" destId="{B23D9D27-5EA3-474B-A271-DF3C80C9012A}" srcOrd="1" destOrd="0" presId="urn:microsoft.com/office/officeart/2008/layout/VerticalCurvedList"/>
    <dgm:cxn modelId="{1B9528A1-DACA-4834-9EAF-383C5CFAC7B4}" type="presParOf" srcId="{071B48E6-71AC-40C1-9915-6C8F63B398E7}" destId="{074E90D3-882A-4410-9244-BB173E9C4246}" srcOrd="2" destOrd="0" presId="urn:microsoft.com/office/officeart/2008/layout/VerticalCurvedList"/>
    <dgm:cxn modelId="{C919C987-4A7F-4B6C-9285-2BBD609F7A78}" type="presParOf" srcId="{071B48E6-71AC-40C1-9915-6C8F63B398E7}" destId="{D7FD4930-11A1-40D6-A6FC-B1EE5F50B1C6}" srcOrd="3" destOrd="0" presId="urn:microsoft.com/office/officeart/2008/layout/VerticalCurvedList"/>
    <dgm:cxn modelId="{62AAFB2B-A8D2-4BBF-B652-3A45FFAC7FEF}" type="presParOf" srcId="{890FA260-EB9D-4C02-B540-1EDA6F687A8A}" destId="{DF0D5E3B-89AE-472F-BC03-E94E9AB6CCAB}" srcOrd="1" destOrd="0" presId="urn:microsoft.com/office/officeart/2008/layout/VerticalCurvedList"/>
    <dgm:cxn modelId="{83CB53C5-4487-4930-A38F-00AE3D01A625}" type="presParOf" srcId="{890FA260-EB9D-4C02-B540-1EDA6F687A8A}" destId="{4792AB54-5309-44F8-88E4-230CE8DFE962}" srcOrd="2" destOrd="0" presId="urn:microsoft.com/office/officeart/2008/layout/VerticalCurvedList"/>
    <dgm:cxn modelId="{5B2B5505-812A-4B03-883A-4BBC4BA97373}" type="presParOf" srcId="{4792AB54-5309-44F8-88E4-230CE8DFE962}" destId="{D71BA7B7-DB26-4F53-A85A-D98484145C34}" srcOrd="0" destOrd="0" presId="urn:microsoft.com/office/officeart/2008/layout/VerticalCurvedList"/>
    <dgm:cxn modelId="{64A70A2D-032E-4B49-8FAC-B5A1DC6080EA}" type="presParOf" srcId="{890FA260-EB9D-4C02-B540-1EDA6F687A8A}" destId="{AFF0C24E-4905-43C4-87E3-4D70FF7CDA21}" srcOrd="3" destOrd="0" presId="urn:microsoft.com/office/officeart/2008/layout/VerticalCurvedList"/>
    <dgm:cxn modelId="{0D514F10-AF3B-44E8-868A-E38C9EFBC7C4}" type="presParOf" srcId="{890FA260-EB9D-4C02-B540-1EDA6F687A8A}" destId="{80B24ADA-B3DB-48F7-BBBD-4CD115526D75}" srcOrd="4" destOrd="0" presId="urn:microsoft.com/office/officeart/2008/layout/VerticalCurvedList"/>
    <dgm:cxn modelId="{E6B3C0EF-6E9D-4D10-9A3E-6CF366B4F1EE}" type="presParOf" srcId="{80B24ADA-B3DB-48F7-BBBD-4CD115526D75}" destId="{84FD7971-0D70-4529-99FE-F2CD02A368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EC3F5F-E5E4-4569-A9C3-07A33396CF7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4C5CEC-D68C-4E47-A868-7E6F617EC663}">
      <dgm:prSet phldrT="[Текст]"/>
      <dgm:spPr/>
      <dgm:t>
        <a:bodyPr/>
        <a:lstStyle/>
        <a:p>
          <a:r>
            <a:rPr lang="ru-RU" dirty="0" smtClean="0"/>
            <a:t>За отчетный период подписано 38 договоров с зарубежными партнерами, в </a:t>
          </a:r>
          <a:r>
            <a:rPr lang="ru-RU" dirty="0" err="1" smtClean="0"/>
            <a:t>т.ч</a:t>
          </a:r>
          <a:r>
            <a:rPr lang="ru-RU" dirty="0" smtClean="0"/>
            <a:t>. 17 дальнего зарубежья: Университет Джона </a:t>
          </a:r>
          <a:r>
            <a:rPr lang="ru-RU" dirty="0" err="1" smtClean="0"/>
            <a:t>Хопкинса</a:t>
          </a:r>
          <a:r>
            <a:rPr lang="ru-RU" dirty="0" smtClean="0"/>
            <a:t> (США), Медицинская школа Гарварда (Великобритания),  Университет Любек (Франция), Университет Восточной Финляндии и др.  </a:t>
          </a:r>
          <a:endParaRPr lang="ru-RU" dirty="0"/>
        </a:p>
      </dgm:t>
    </dgm:pt>
    <dgm:pt modelId="{934A91C1-938A-420B-B64F-5DD8010667BB}" type="parTrans" cxnId="{BA00249C-1F64-4C7C-9A93-5AC98B15BB32}">
      <dgm:prSet/>
      <dgm:spPr/>
      <dgm:t>
        <a:bodyPr/>
        <a:lstStyle/>
        <a:p>
          <a:endParaRPr lang="ru-RU"/>
        </a:p>
      </dgm:t>
    </dgm:pt>
    <dgm:pt modelId="{65F53D66-40BF-48B1-BEC4-F2F5F39C82E2}" type="sibTrans" cxnId="{BA00249C-1F64-4C7C-9A93-5AC98B15BB32}">
      <dgm:prSet/>
      <dgm:spPr/>
      <dgm:t>
        <a:bodyPr/>
        <a:lstStyle/>
        <a:p>
          <a:endParaRPr lang="ru-RU"/>
        </a:p>
      </dgm:t>
    </dgm:pt>
    <dgm:pt modelId="{67168BFA-24F7-4DD1-B7F0-B1C13E0B3DC4}">
      <dgm:prSet phldrT="[Текст]"/>
      <dgm:spPr/>
      <dgm:t>
        <a:bodyPr/>
        <a:lstStyle/>
        <a:p>
          <a:r>
            <a:rPr lang="ru-RU" dirty="0" smtClean="0"/>
            <a:t>КГМА стала членом </a:t>
          </a:r>
          <a:r>
            <a:rPr lang="en-US" dirty="0" smtClean="0"/>
            <a:t>AMEE </a:t>
          </a:r>
          <a:r>
            <a:rPr lang="ru-RU" dirty="0" smtClean="0"/>
            <a:t>(Ассоциация медицинского образования в Европе)</a:t>
          </a:r>
        </a:p>
        <a:p>
          <a:r>
            <a:rPr lang="ru-RU" dirty="0" smtClean="0"/>
            <a:t>Подана заявка на членство в Ассоциацию медицинских школ Европы (AMSE)</a:t>
          </a:r>
          <a:endParaRPr lang="ru-RU" dirty="0"/>
        </a:p>
      </dgm:t>
    </dgm:pt>
    <dgm:pt modelId="{2EE94CFE-5013-4C10-931A-13D9E2CAC3F2}" type="parTrans" cxnId="{16597ADD-68DC-4F49-B76B-C83B098BFE77}">
      <dgm:prSet/>
      <dgm:spPr/>
      <dgm:t>
        <a:bodyPr/>
        <a:lstStyle/>
        <a:p>
          <a:endParaRPr lang="ru-RU"/>
        </a:p>
      </dgm:t>
    </dgm:pt>
    <dgm:pt modelId="{56792DD6-134B-4C42-9556-89A30D717DC7}" type="sibTrans" cxnId="{16597ADD-68DC-4F49-B76B-C83B098BFE77}">
      <dgm:prSet/>
      <dgm:spPr/>
      <dgm:t>
        <a:bodyPr/>
        <a:lstStyle/>
        <a:p>
          <a:endParaRPr lang="ru-RU"/>
        </a:p>
      </dgm:t>
    </dgm:pt>
    <dgm:pt modelId="{9D3B59FC-7E48-4279-B564-08F1309F56A0}">
      <dgm:prSet/>
      <dgm:spPr/>
      <dgm:t>
        <a:bodyPr/>
        <a:lstStyle/>
        <a:p>
          <a:r>
            <a:rPr lang="ru-RU" dirty="0" smtClean="0"/>
            <a:t>Подано 2 проектных предложения на кредит – Всемирный Банк, Индия </a:t>
          </a:r>
          <a:endParaRPr lang="ru-RU" dirty="0"/>
        </a:p>
      </dgm:t>
    </dgm:pt>
    <dgm:pt modelId="{34963C4D-70A2-4420-AD18-9E84D6DB1482}" type="parTrans" cxnId="{7CA37637-C6D3-4EFA-B0A6-B39008AFA360}">
      <dgm:prSet/>
      <dgm:spPr/>
      <dgm:t>
        <a:bodyPr/>
        <a:lstStyle/>
        <a:p>
          <a:endParaRPr lang="ru-RU"/>
        </a:p>
      </dgm:t>
    </dgm:pt>
    <dgm:pt modelId="{4E64D098-89D8-4888-81CE-CBE0A84B7242}" type="sibTrans" cxnId="{7CA37637-C6D3-4EFA-B0A6-B39008AFA360}">
      <dgm:prSet/>
      <dgm:spPr/>
      <dgm:t>
        <a:bodyPr/>
        <a:lstStyle/>
        <a:p>
          <a:endParaRPr lang="ru-RU"/>
        </a:p>
      </dgm:t>
    </dgm:pt>
    <dgm:pt modelId="{F60FFCA0-0B3B-4CD0-BC86-EAE09E88C960}" type="pres">
      <dgm:prSet presAssocID="{F0EC3F5F-E5E4-4569-A9C3-07A33396CF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90FA260-EB9D-4C02-B540-1EDA6F687A8A}" type="pres">
      <dgm:prSet presAssocID="{F0EC3F5F-E5E4-4569-A9C3-07A33396CF77}" presName="Name1" presStyleCnt="0"/>
      <dgm:spPr/>
    </dgm:pt>
    <dgm:pt modelId="{071B48E6-71AC-40C1-9915-6C8F63B398E7}" type="pres">
      <dgm:prSet presAssocID="{F0EC3F5F-E5E4-4569-A9C3-07A33396CF77}" presName="cycle" presStyleCnt="0"/>
      <dgm:spPr/>
    </dgm:pt>
    <dgm:pt modelId="{6BC118AC-A2F0-46CD-9A81-278249EA1F12}" type="pres">
      <dgm:prSet presAssocID="{F0EC3F5F-E5E4-4569-A9C3-07A33396CF77}" presName="srcNode" presStyleLbl="node1" presStyleIdx="0" presStyleCnt="3"/>
      <dgm:spPr/>
    </dgm:pt>
    <dgm:pt modelId="{B23D9D27-5EA3-474B-A271-DF3C80C9012A}" type="pres">
      <dgm:prSet presAssocID="{F0EC3F5F-E5E4-4569-A9C3-07A33396CF77}" presName="conn" presStyleLbl="parChTrans1D2" presStyleIdx="0" presStyleCnt="1"/>
      <dgm:spPr/>
      <dgm:t>
        <a:bodyPr/>
        <a:lstStyle/>
        <a:p>
          <a:endParaRPr lang="ru-RU"/>
        </a:p>
      </dgm:t>
    </dgm:pt>
    <dgm:pt modelId="{074E90D3-882A-4410-9244-BB173E9C4246}" type="pres">
      <dgm:prSet presAssocID="{F0EC3F5F-E5E4-4569-A9C3-07A33396CF77}" presName="extraNode" presStyleLbl="node1" presStyleIdx="0" presStyleCnt="3"/>
      <dgm:spPr/>
    </dgm:pt>
    <dgm:pt modelId="{D7FD4930-11A1-40D6-A6FC-B1EE5F50B1C6}" type="pres">
      <dgm:prSet presAssocID="{F0EC3F5F-E5E4-4569-A9C3-07A33396CF77}" presName="dstNode" presStyleLbl="node1" presStyleIdx="0" presStyleCnt="3"/>
      <dgm:spPr/>
    </dgm:pt>
    <dgm:pt modelId="{8AF3C102-1900-46AD-9A86-1906929C5AF6}" type="pres">
      <dgm:prSet presAssocID="{0B4C5CEC-D68C-4E47-A868-7E6F617EC66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0F8E9-03A9-4007-9C9D-8066A1A4E705}" type="pres">
      <dgm:prSet presAssocID="{0B4C5CEC-D68C-4E47-A868-7E6F617EC663}" presName="accent_1" presStyleCnt="0"/>
      <dgm:spPr/>
    </dgm:pt>
    <dgm:pt modelId="{BFF4E701-7D50-4619-8AE1-6EC2B66020EB}" type="pres">
      <dgm:prSet presAssocID="{0B4C5CEC-D68C-4E47-A868-7E6F617EC663}" presName="accentRepeatNode" presStyleLbl="solidFgAcc1" presStyleIdx="0" presStyleCnt="3"/>
      <dgm:spPr/>
    </dgm:pt>
    <dgm:pt modelId="{A5F1870E-4A97-4FB8-AB54-B6A1A47DA707}" type="pres">
      <dgm:prSet presAssocID="{67168BFA-24F7-4DD1-B7F0-B1C13E0B3DC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1081F-AAFC-4766-95CE-74ACB9D65F4F}" type="pres">
      <dgm:prSet presAssocID="{67168BFA-24F7-4DD1-B7F0-B1C13E0B3DC4}" presName="accent_2" presStyleCnt="0"/>
      <dgm:spPr/>
    </dgm:pt>
    <dgm:pt modelId="{D71BA7B7-DB26-4F53-A85A-D98484145C34}" type="pres">
      <dgm:prSet presAssocID="{67168BFA-24F7-4DD1-B7F0-B1C13E0B3DC4}" presName="accentRepeatNode" presStyleLbl="solidFgAcc1" presStyleIdx="1" presStyleCnt="3"/>
      <dgm:spPr/>
    </dgm:pt>
    <dgm:pt modelId="{C77A0412-E002-4BCE-A0BA-EC0C19BDFF54}" type="pres">
      <dgm:prSet presAssocID="{9D3B59FC-7E48-4279-B564-08F1309F56A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91975-74BA-47D7-A198-7347A17EC813}" type="pres">
      <dgm:prSet presAssocID="{9D3B59FC-7E48-4279-B564-08F1309F56A0}" presName="accent_3" presStyleCnt="0"/>
      <dgm:spPr/>
    </dgm:pt>
    <dgm:pt modelId="{84FD7971-0D70-4529-99FE-F2CD02A36805}" type="pres">
      <dgm:prSet presAssocID="{9D3B59FC-7E48-4279-B564-08F1309F56A0}" presName="accentRepeatNode" presStyleLbl="solidFgAcc1" presStyleIdx="2" presStyleCnt="3"/>
      <dgm:spPr/>
    </dgm:pt>
  </dgm:ptLst>
  <dgm:cxnLst>
    <dgm:cxn modelId="{35DCDFA5-1D1B-402B-B2A8-6609A469086D}" type="presOf" srcId="{65F53D66-40BF-48B1-BEC4-F2F5F39C82E2}" destId="{B23D9D27-5EA3-474B-A271-DF3C80C9012A}" srcOrd="0" destOrd="0" presId="urn:microsoft.com/office/officeart/2008/layout/VerticalCurvedList"/>
    <dgm:cxn modelId="{A5C77374-5B52-405D-B02D-429400FD67C7}" type="presOf" srcId="{67168BFA-24F7-4DD1-B7F0-B1C13E0B3DC4}" destId="{A5F1870E-4A97-4FB8-AB54-B6A1A47DA707}" srcOrd="0" destOrd="0" presId="urn:microsoft.com/office/officeart/2008/layout/VerticalCurvedList"/>
    <dgm:cxn modelId="{BA00249C-1F64-4C7C-9A93-5AC98B15BB32}" srcId="{F0EC3F5F-E5E4-4569-A9C3-07A33396CF77}" destId="{0B4C5CEC-D68C-4E47-A868-7E6F617EC663}" srcOrd="0" destOrd="0" parTransId="{934A91C1-938A-420B-B64F-5DD8010667BB}" sibTransId="{65F53D66-40BF-48B1-BEC4-F2F5F39C82E2}"/>
    <dgm:cxn modelId="{53C41DDE-1EFE-4FC1-BFA4-CBC74F0FF9EF}" type="presOf" srcId="{F0EC3F5F-E5E4-4569-A9C3-07A33396CF77}" destId="{F60FFCA0-0B3B-4CD0-BC86-EAE09E88C960}" srcOrd="0" destOrd="0" presId="urn:microsoft.com/office/officeart/2008/layout/VerticalCurvedList"/>
    <dgm:cxn modelId="{16597ADD-68DC-4F49-B76B-C83B098BFE77}" srcId="{F0EC3F5F-E5E4-4569-A9C3-07A33396CF77}" destId="{67168BFA-24F7-4DD1-B7F0-B1C13E0B3DC4}" srcOrd="1" destOrd="0" parTransId="{2EE94CFE-5013-4C10-931A-13D9E2CAC3F2}" sibTransId="{56792DD6-134B-4C42-9556-89A30D717DC7}"/>
    <dgm:cxn modelId="{E77413A4-C6DC-4AA5-B47D-5DF310BF9B75}" type="presOf" srcId="{0B4C5CEC-D68C-4E47-A868-7E6F617EC663}" destId="{8AF3C102-1900-46AD-9A86-1906929C5AF6}" srcOrd="0" destOrd="0" presId="urn:microsoft.com/office/officeart/2008/layout/VerticalCurvedList"/>
    <dgm:cxn modelId="{5CC8A380-9D33-49CD-9061-810D5FE471C3}" type="presOf" srcId="{9D3B59FC-7E48-4279-B564-08F1309F56A0}" destId="{C77A0412-E002-4BCE-A0BA-EC0C19BDFF54}" srcOrd="0" destOrd="0" presId="urn:microsoft.com/office/officeart/2008/layout/VerticalCurvedList"/>
    <dgm:cxn modelId="{7CA37637-C6D3-4EFA-B0A6-B39008AFA360}" srcId="{F0EC3F5F-E5E4-4569-A9C3-07A33396CF77}" destId="{9D3B59FC-7E48-4279-B564-08F1309F56A0}" srcOrd="2" destOrd="0" parTransId="{34963C4D-70A2-4420-AD18-9E84D6DB1482}" sibTransId="{4E64D098-89D8-4888-81CE-CBE0A84B7242}"/>
    <dgm:cxn modelId="{F57DE781-E5C7-4B11-A273-967A744FBCDF}" type="presParOf" srcId="{F60FFCA0-0B3B-4CD0-BC86-EAE09E88C960}" destId="{890FA260-EB9D-4C02-B540-1EDA6F687A8A}" srcOrd="0" destOrd="0" presId="urn:microsoft.com/office/officeart/2008/layout/VerticalCurvedList"/>
    <dgm:cxn modelId="{86497D9D-80E6-4D34-AEBB-6D95592335BB}" type="presParOf" srcId="{890FA260-EB9D-4C02-B540-1EDA6F687A8A}" destId="{071B48E6-71AC-40C1-9915-6C8F63B398E7}" srcOrd="0" destOrd="0" presId="urn:microsoft.com/office/officeart/2008/layout/VerticalCurvedList"/>
    <dgm:cxn modelId="{1D99FD07-3D3C-4200-8629-5DE46AFA8166}" type="presParOf" srcId="{071B48E6-71AC-40C1-9915-6C8F63B398E7}" destId="{6BC118AC-A2F0-46CD-9A81-278249EA1F12}" srcOrd="0" destOrd="0" presId="urn:microsoft.com/office/officeart/2008/layout/VerticalCurvedList"/>
    <dgm:cxn modelId="{3146A905-2726-4DA1-B257-20852DB33A1A}" type="presParOf" srcId="{071B48E6-71AC-40C1-9915-6C8F63B398E7}" destId="{B23D9D27-5EA3-474B-A271-DF3C80C9012A}" srcOrd="1" destOrd="0" presId="urn:microsoft.com/office/officeart/2008/layout/VerticalCurvedList"/>
    <dgm:cxn modelId="{7F16D63B-4199-46D1-B2CD-403850FC564A}" type="presParOf" srcId="{071B48E6-71AC-40C1-9915-6C8F63B398E7}" destId="{074E90D3-882A-4410-9244-BB173E9C4246}" srcOrd="2" destOrd="0" presId="urn:microsoft.com/office/officeart/2008/layout/VerticalCurvedList"/>
    <dgm:cxn modelId="{C8405E12-ECF3-4FE1-827A-29249DBE87AB}" type="presParOf" srcId="{071B48E6-71AC-40C1-9915-6C8F63B398E7}" destId="{D7FD4930-11A1-40D6-A6FC-B1EE5F50B1C6}" srcOrd="3" destOrd="0" presId="urn:microsoft.com/office/officeart/2008/layout/VerticalCurvedList"/>
    <dgm:cxn modelId="{98D26E35-CB58-4815-854A-C13C3D9E9816}" type="presParOf" srcId="{890FA260-EB9D-4C02-B540-1EDA6F687A8A}" destId="{8AF3C102-1900-46AD-9A86-1906929C5AF6}" srcOrd="1" destOrd="0" presId="urn:microsoft.com/office/officeart/2008/layout/VerticalCurvedList"/>
    <dgm:cxn modelId="{E61ED55F-58CB-4EDB-AC9D-3878CB298958}" type="presParOf" srcId="{890FA260-EB9D-4C02-B540-1EDA6F687A8A}" destId="{93F0F8E9-03A9-4007-9C9D-8066A1A4E705}" srcOrd="2" destOrd="0" presId="urn:microsoft.com/office/officeart/2008/layout/VerticalCurvedList"/>
    <dgm:cxn modelId="{1F5CD2DB-7C03-49DD-AA72-918D677DEF73}" type="presParOf" srcId="{93F0F8E9-03A9-4007-9C9D-8066A1A4E705}" destId="{BFF4E701-7D50-4619-8AE1-6EC2B66020EB}" srcOrd="0" destOrd="0" presId="urn:microsoft.com/office/officeart/2008/layout/VerticalCurvedList"/>
    <dgm:cxn modelId="{FA181016-3CD8-45D8-AE4E-FF494CF2B4D9}" type="presParOf" srcId="{890FA260-EB9D-4C02-B540-1EDA6F687A8A}" destId="{A5F1870E-4A97-4FB8-AB54-B6A1A47DA707}" srcOrd="3" destOrd="0" presId="urn:microsoft.com/office/officeart/2008/layout/VerticalCurvedList"/>
    <dgm:cxn modelId="{B20B5526-66F9-4E1D-9F83-8E947822EDFB}" type="presParOf" srcId="{890FA260-EB9D-4C02-B540-1EDA6F687A8A}" destId="{3441081F-AAFC-4766-95CE-74ACB9D65F4F}" srcOrd="4" destOrd="0" presId="urn:microsoft.com/office/officeart/2008/layout/VerticalCurvedList"/>
    <dgm:cxn modelId="{C98BC29C-8780-444D-8027-C34520190B81}" type="presParOf" srcId="{3441081F-AAFC-4766-95CE-74ACB9D65F4F}" destId="{D71BA7B7-DB26-4F53-A85A-D98484145C34}" srcOrd="0" destOrd="0" presId="urn:microsoft.com/office/officeart/2008/layout/VerticalCurvedList"/>
    <dgm:cxn modelId="{78D118D3-7523-4171-A19A-57CA68227DF7}" type="presParOf" srcId="{890FA260-EB9D-4C02-B540-1EDA6F687A8A}" destId="{C77A0412-E002-4BCE-A0BA-EC0C19BDFF54}" srcOrd="5" destOrd="0" presId="urn:microsoft.com/office/officeart/2008/layout/VerticalCurvedList"/>
    <dgm:cxn modelId="{44BD7776-48C3-4E99-85B6-08A3595A15BC}" type="presParOf" srcId="{890FA260-EB9D-4C02-B540-1EDA6F687A8A}" destId="{0C191975-74BA-47D7-A198-7347A17EC813}" srcOrd="6" destOrd="0" presId="urn:microsoft.com/office/officeart/2008/layout/VerticalCurvedList"/>
    <dgm:cxn modelId="{12AC908D-0FCC-42CB-BBD0-E904D22C9362}" type="presParOf" srcId="{0C191975-74BA-47D7-A198-7347A17EC813}" destId="{84FD7971-0D70-4529-99FE-F2CD02A368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EC3F5F-E5E4-4569-A9C3-07A33396CF7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685173-52DC-451E-80CC-4A6E9B915078}">
      <dgm:prSet phldrT="[Текст]"/>
      <dgm:spPr/>
      <dgm:t>
        <a:bodyPr/>
        <a:lstStyle/>
        <a:p>
          <a:r>
            <a:rPr lang="ru-RU" dirty="0" smtClean="0"/>
            <a:t>Разработан электронный журнал посещения и успеваемости с учётом онлайн оплаты за  пропуски</a:t>
          </a:r>
          <a:endParaRPr lang="ru-RU" dirty="0"/>
        </a:p>
      </dgm:t>
    </dgm:pt>
    <dgm:pt modelId="{2CDDBE27-EA04-465E-BF58-70557C80796D}" type="parTrans" cxnId="{9EF94758-ECA0-4AAA-996A-D1496D8B58EB}">
      <dgm:prSet/>
      <dgm:spPr/>
      <dgm:t>
        <a:bodyPr/>
        <a:lstStyle/>
        <a:p>
          <a:endParaRPr lang="ru-RU"/>
        </a:p>
      </dgm:t>
    </dgm:pt>
    <dgm:pt modelId="{F08B41D9-B3E1-4663-85FD-C70E8CB8FA78}" type="sibTrans" cxnId="{9EF94758-ECA0-4AAA-996A-D1496D8B58EB}">
      <dgm:prSet/>
      <dgm:spPr/>
      <dgm:t>
        <a:bodyPr/>
        <a:lstStyle/>
        <a:p>
          <a:endParaRPr lang="ru-RU"/>
        </a:p>
      </dgm:t>
    </dgm:pt>
    <dgm:pt modelId="{0B4C5CEC-D68C-4E47-A868-7E6F617EC663}">
      <dgm:prSet phldrT="[Текст]"/>
      <dgm:spPr/>
      <dgm:t>
        <a:bodyPr/>
        <a:lstStyle/>
        <a:p>
          <a:r>
            <a:rPr lang="ru-RU" dirty="0" smtClean="0"/>
            <a:t>Внедрен модуль </a:t>
          </a:r>
          <a:r>
            <a:rPr lang="en-US" dirty="0" smtClean="0"/>
            <a:t>AVN</a:t>
          </a:r>
          <a:r>
            <a:rPr lang="ru-RU" dirty="0" smtClean="0"/>
            <a:t> «Бухгалтерия»</a:t>
          </a:r>
          <a:r>
            <a:rPr lang="en-US" dirty="0" smtClean="0"/>
            <a:t> </a:t>
          </a:r>
          <a:r>
            <a:rPr lang="ru-RU" dirty="0" smtClean="0"/>
            <a:t>для оплаты контракта онлайн и отработки пропусков </a:t>
          </a:r>
          <a:endParaRPr lang="ru-RU" dirty="0"/>
        </a:p>
      </dgm:t>
    </dgm:pt>
    <dgm:pt modelId="{934A91C1-938A-420B-B64F-5DD8010667BB}" type="parTrans" cxnId="{BA00249C-1F64-4C7C-9A93-5AC98B15BB32}">
      <dgm:prSet/>
      <dgm:spPr/>
      <dgm:t>
        <a:bodyPr/>
        <a:lstStyle/>
        <a:p>
          <a:endParaRPr lang="ru-RU"/>
        </a:p>
      </dgm:t>
    </dgm:pt>
    <dgm:pt modelId="{65F53D66-40BF-48B1-BEC4-F2F5F39C82E2}" type="sibTrans" cxnId="{BA00249C-1F64-4C7C-9A93-5AC98B15BB32}">
      <dgm:prSet/>
      <dgm:spPr/>
      <dgm:t>
        <a:bodyPr/>
        <a:lstStyle/>
        <a:p>
          <a:endParaRPr lang="ru-RU"/>
        </a:p>
      </dgm:t>
    </dgm:pt>
    <dgm:pt modelId="{67168BFA-24F7-4DD1-B7F0-B1C13E0B3DC4}">
      <dgm:prSet phldrT="[Текст]"/>
      <dgm:spPr/>
      <dgm:t>
        <a:bodyPr/>
        <a:lstStyle/>
        <a:p>
          <a:r>
            <a:rPr lang="ru-RU" dirty="0" smtClean="0"/>
            <a:t>Улучшение подсистемы «Деканат» и «Электронная ведомость»,  внедрена система «Единого отчета» для ППС</a:t>
          </a:r>
          <a:endParaRPr lang="ru-RU" dirty="0"/>
        </a:p>
      </dgm:t>
    </dgm:pt>
    <dgm:pt modelId="{2EE94CFE-5013-4C10-931A-13D9E2CAC3F2}" type="parTrans" cxnId="{16597ADD-68DC-4F49-B76B-C83B098BFE77}">
      <dgm:prSet/>
      <dgm:spPr/>
      <dgm:t>
        <a:bodyPr/>
        <a:lstStyle/>
        <a:p>
          <a:endParaRPr lang="ru-RU"/>
        </a:p>
      </dgm:t>
    </dgm:pt>
    <dgm:pt modelId="{56792DD6-134B-4C42-9556-89A30D717DC7}" type="sibTrans" cxnId="{16597ADD-68DC-4F49-B76B-C83B098BFE77}">
      <dgm:prSet/>
      <dgm:spPr/>
      <dgm:t>
        <a:bodyPr/>
        <a:lstStyle/>
        <a:p>
          <a:endParaRPr lang="ru-RU"/>
        </a:p>
      </dgm:t>
    </dgm:pt>
    <dgm:pt modelId="{9D3B59FC-7E48-4279-B564-08F1309F56A0}">
      <dgm:prSet/>
      <dgm:spPr/>
      <dgm:t>
        <a:bodyPr/>
        <a:lstStyle/>
        <a:p>
          <a:r>
            <a:rPr lang="ru-RU" dirty="0" smtClean="0"/>
            <a:t>Внедрены АИС Е-</a:t>
          </a:r>
          <a:r>
            <a:rPr lang="ru-RU" dirty="0" err="1" smtClean="0"/>
            <a:t>кызмат</a:t>
          </a:r>
          <a:r>
            <a:rPr lang="ru-RU" dirty="0" smtClean="0"/>
            <a:t>, «СЭД» от </a:t>
          </a:r>
          <a:r>
            <a:rPr lang="ru-RU" dirty="0" err="1" smtClean="0"/>
            <a:t>Инфоком</a:t>
          </a:r>
          <a:endParaRPr lang="ru-RU" dirty="0"/>
        </a:p>
      </dgm:t>
    </dgm:pt>
    <dgm:pt modelId="{34963C4D-70A2-4420-AD18-9E84D6DB1482}" type="parTrans" cxnId="{7CA37637-C6D3-4EFA-B0A6-B39008AFA360}">
      <dgm:prSet/>
      <dgm:spPr/>
      <dgm:t>
        <a:bodyPr/>
        <a:lstStyle/>
        <a:p>
          <a:endParaRPr lang="ru-RU"/>
        </a:p>
      </dgm:t>
    </dgm:pt>
    <dgm:pt modelId="{4E64D098-89D8-4888-81CE-CBE0A84B7242}" type="sibTrans" cxnId="{7CA37637-C6D3-4EFA-B0A6-B39008AFA360}">
      <dgm:prSet/>
      <dgm:spPr/>
      <dgm:t>
        <a:bodyPr/>
        <a:lstStyle/>
        <a:p>
          <a:endParaRPr lang="ru-RU"/>
        </a:p>
      </dgm:t>
    </dgm:pt>
    <dgm:pt modelId="{F60FFCA0-0B3B-4CD0-BC86-EAE09E88C960}" type="pres">
      <dgm:prSet presAssocID="{F0EC3F5F-E5E4-4569-A9C3-07A33396CF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90FA260-EB9D-4C02-B540-1EDA6F687A8A}" type="pres">
      <dgm:prSet presAssocID="{F0EC3F5F-E5E4-4569-A9C3-07A33396CF77}" presName="Name1" presStyleCnt="0"/>
      <dgm:spPr/>
    </dgm:pt>
    <dgm:pt modelId="{071B48E6-71AC-40C1-9915-6C8F63B398E7}" type="pres">
      <dgm:prSet presAssocID="{F0EC3F5F-E5E4-4569-A9C3-07A33396CF77}" presName="cycle" presStyleCnt="0"/>
      <dgm:spPr/>
    </dgm:pt>
    <dgm:pt modelId="{6BC118AC-A2F0-46CD-9A81-278249EA1F12}" type="pres">
      <dgm:prSet presAssocID="{F0EC3F5F-E5E4-4569-A9C3-07A33396CF77}" presName="srcNode" presStyleLbl="node1" presStyleIdx="0" presStyleCnt="4"/>
      <dgm:spPr/>
    </dgm:pt>
    <dgm:pt modelId="{B23D9D27-5EA3-474B-A271-DF3C80C9012A}" type="pres">
      <dgm:prSet presAssocID="{F0EC3F5F-E5E4-4569-A9C3-07A33396CF77}" presName="conn" presStyleLbl="parChTrans1D2" presStyleIdx="0" presStyleCnt="1"/>
      <dgm:spPr/>
      <dgm:t>
        <a:bodyPr/>
        <a:lstStyle/>
        <a:p>
          <a:endParaRPr lang="ru-RU"/>
        </a:p>
      </dgm:t>
    </dgm:pt>
    <dgm:pt modelId="{074E90D3-882A-4410-9244-BB173E9C4246}" type="pres">
      <dgm:prSet presAssocID="{F0EC3F5F-E5E4-4569-A9C3-07A33396CF77}" presName="extraNode" presStyleLbl="node1" presStyleIdx="0" presStyleCnt="4"/>
      <dgm:spPr/>
    </dgm:pt>
    <dgm:pt modelId="{D7FD4930-11A1-40D6-A6FC-B1EE5F50B1C6}" type="pres">
      <dgm:prSet presAssocID="{F0EC3F5F-E5E4-4569-A9C3-07A33396CF77}" presName="dstNode" presStyleLbl="node1" presStyleIdx="0" presStyleCnt="4"/>
      <dgm:spPr/>
    </dgm:pt>
    <dgm:pt modelId="{D0E88375-04F9-4D29-A8EC-2F683FC8CF6F}" type="pres">
      <dgm:prSet presAssocID="{BC685173-52DC-451E-80CC-4A6E9B91507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56219-74A4-44AD-ABE1-87E156050605}" type="pres">
      <dgm:prSet presAssocID="{BC685173-52DC-451E-80CC-4A6E9B915078}" presName="accent_1" presStyleCnt="0"/>
      <dgm:spPr/>
    </dgm:pt>
    <dgm:pt modelId="{D2DE3B99-53D6-4113-96F4-A44390B3A2FD}" type="pres">
      <dgm:prSet presAssocID="{BC685173-52DC-451E-80CC-4A6E9B915078}" presName="accentRepeatNode" presStyleLbl="solidFgAcc1" presStyleIdx="0" presStyleCnt="4"/>
      <dgm:spPr/>
    </dgm:pt>
    <dgm:pt modelId="{AE669ACE-7B56-4AC4-B991-6B5E9FB988C9}" type="pres">
      <dgm:prSet presAssocID="{0B4C5CEC-D68C-4E47-A868-7E6F617EC66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49AD5-8B3D-4F6A-8707-AB8E75F65ADE}" type="pres">
      <dgm:prSet presAssocID="{0B4C5CEC-D68C-4E47-A868-7E6F617EC663}" presName="accent_2" presStyleCnt="0"/>
      <dgm:spPr/>
    </dgm:pt>
    <dgm:pt modelId="{BFF4E701-7D50-4619-8AE1-6EC2B66020EB}" type="pres">
      <dgm:prSet presAssocID="{0B4C5CEC-D68C-4E47-A868-7E6F617EC663}" presName="accentRepeatNode" presStyleLbl="solidFgAcc1" presStyleIdx="1" presStyleCnt="4"/>
      <dgm:spPr/>
    </dgm:pt>
    <dgm:pt modelId="{45A3B7E4-77FB-40CE-A1D8-F01B338706CD}" type="pres">
      <dgm:prSet presAssocID="{67168BFA-24F7-4DD1-B7F0-B1C13E0B3DC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17BC8-0C70-4E36-81D1-4E8C69DD2F84}" type="pres">
      <dgm:prSet presAssocID="{67168BFA-24F7-4DD1-B7F0-B1C13E0B3DC4}" presName="accent_3" presStyleCnt="0"/>
      <dgm:spPr/>
    </dgm:pt>
    <dgm:pt modelId="{D71BA7B7-DB26-4F53-A85A-D98484145C34}" type="pres">
      <dgm:prSet presAssocID="{67168BFA-24F7-4DD1-B7F0-B1C13E0B3DC4}" presName="accentRepeatNode" presStyleLbl="solidFgAcc1" presStyleIdx="2" presStyleCnt="4"/>
      <dgm:spPr/>
    </dgm:pt>
    <dgm:pt modelId="{0DB6DD33-8283-4824-91E9-71B133DFD0F6}" type="pres">
      <dgm:prSet presAssocID="{9D3B59FC-7E48-4279-B564-08F1309F56A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23BBD-16D1-4C57-A576-C03B7E54E0C9}" type="pres">
      <dgm:prSet presAssocID="{9D3B59FC-7E48-4279-B564-08F1309F56A0}" presName="accent_4" presStyleCnt="0"/>
      <dgm:spPr/>
    </dgm:pt>
    <dgm:pt modelId="{84FD7971-0D70-4529-99FE-F2CD02A36805}" type="pres">
      <dgm:prSet presAssocID="{9D3B59FC-7E48-4279-B564-08F1309F56A0}" presName="accentRepeatNode" presStyleLbl="solidFgAcc1" presStyleIdx="3" presStyleCnt="4"/>
      <dgm:spPr/>
    </dgm:pt>
  </dgm:ptLst>
  <dgm:cxnLst>
    <dgm:cxn modelId="{F801AAAB-A0A5-4767-99E0-E9908DABA852}" type="presOf" srcId="{F08B41D9-B3E1-4663-85FD-C70E8CB8FA78}" destId="{B23D9D27-5EA3-474B-A271-DF3C80C9012A}" srcOrd="0" destOrd="0" presId="urn:microsoft.com/office/officeart/2008/layout/VerticalCurvedList"/>
    <dgm:cxn modelId="{4C9F7BE3-796E-48F8-A351-E955BE0E7F05}" type="presOf" srcId="{0B4C5CEC-D68C-4E47-A868-7E6F617EC663}" destId="{AE669ACE-7B56-4AC4-B991-6B5E9FB988C9}" srcOrd="0" destOrd="0" presId="urn:microsoft.com/office/officeart/2008/layout/VerticalCurvedList"/>
    <dgm:cxn modelId="{97C91CAC-01A5-49FB-88F3-C1CA4A6804CD}" type="presOf" srcId="{BC685173-52DC-451E-80CC-4A6E9B915078}" destId="{D0E88375-04F9-4D29-A8EC-2F683FC8CF6F}" srcOrd="0" destOrd="0" presId="urn:microsoft.com/office/officeart/2008/layout/VerticalCurvedList"/>
    <dgm:cxn modelId="{BA00249C-1F64-4C7C-9A93-5AC98B15BB32}" srcId="{F0EC3F5F-E5E4-4569-A9C3-07A33396CF77}" destId="{0B4C5CEC-D68C-4E47-A868-7E6F617EC663}" srcOrd="1" destOrd="0" parTransId="{934A91C1-938A-420B-B64F-5DD8010667BB}" sibTransId="{65F53D66-40BF-48B1-BEC4-F2F5F39C82E2}"/>
    <dgm:cxn modelId="{9EF94758-ECA0-4AAA-996A-D1496D8B58EB}" srcId="{F0EC3F5F-E5E4-4569-A9C3-07A33396CF77}" destId="{BC685173-52DC-451E-80CC-4A6E9B915078}" srcOrd="0" destOrd="0" parTransId="{2CDDBE27-EA04-465E-BF58-70557C80796D}" sibTransId="{F08B41D9-B3E1-4663-85FD-C70E8CB8FA78}"/>
    <dgm:cxn modelId="{83EDC95F-DAA2-4B66-99C2-C532C4EA8ED3}" type="presOf" srcId="{F0EC3F5F-E5E4-4569-A9C3-07A33396CF77}" destId="{F60FFCA0-0B3B-4CD0-BC86-EAE09E88C960}" srcOrd="0" destOrd="0" presId="urn:microsoft.com/office/officeart/2008/layout/VerticalCurvedList"/>
    <dgm:cxn modelId="{4B3163F2-4178-4D86-8474-83C7017E40C0}" type="presOf" srcId="{67168BFA-24F7-4DD1-B7F0-B1C13E0B3DC4}" destId="{45A3B7E4-77FB-40CE-A1D8-F01B338706CD}" srcOrd="0" destOrd="0" presId="urn:microsoft.com/office/officeart/2008/layout/VerticalCurvedList"/>
    <dgm:cxn modelId="{16597ADD-68DC-4F49-B76B-C83B098BFE77}" srcId="{F0EC3F5F-E5E4-4569-A9C3-07A33396CF77}" destId="{67168BFA-24F7-4DD1-B7F0-B1C13E0B3DC4}" srcOrd="2" destOrd="0" parTransId="{2EE94CFE-5013-4C10-931A-13D9E2CAC3F2}" sibTransId="{56792DD6-134B-4C42-9556-89A30D717DC7}"/>
    <dgm:cxn modelId="{7CA37637-C6D3-4EFA-B0A6-B39008AFA360}" srcId="{F0EC3F5F-E5E4-4569-A9C3-07A33396CF77}" destId="{9D3B59FC-7E48-4279-B564-08F1309F56A0}" srcOrd="3" destOrd="0" parTransId="{34963C4D-70A2-4420-AD18-9E84D6DB1482}" sibTransId="{4E64D098-89D8-4888-81CE-CBE0A84B7242}"/>
    <dgm:cxn modelId="{98305CAD-CAD3-472F-BE6F-BD6DDF89A392}" type="presOf" srcId="{9D3B59FC-7E48-4279-B564-08F1309F56A0}" destId="{0DB6DD33-8283-4824-91E9-71B133DFD0F6}" srcOrd="0" destOrd="0" presId="urn:microsoft.com/office/officeart/2008/layout/VerticalCurvedList"/>
    <dgm:cxn modelId="{D73D3FEB-5708-4624-B23F-D54AD51998B1}" type="presParOf" srcId="{F60FFCA0-0B3B-4CD0-BC86-EAE09E88C960}" destId="{890FA260-EB9D-4C02-B540-1EDA6F687A8A}" srcOrd="0" destOrd="0" presId="urn:microsoft.com/office/officeart/2008/layout/VerticalCurvedList"/>
    <dgm:cxn modelId="{6F47ED6F-3E62-4909-9543-23DC31CF2B48}" type="presParOf" srcId="{890FA260-EB9D-4C02-B540-1EDA6F687A8A}" destId="{071B48E6-71AC-40C1-9915-6C8F63B398E7}" srcOrd="0" destOrd="0" presId="urn:microsoft.com/office/officeart/2008/layout/VerticalCurvedList"/>
    <dgm:cxn modelId="{3C534505-5E15-4BF1-ADFA-97EFB32766A2}" type="presParOf" srcId="{071B48E6-71AC-40C1-9915-6C8F63B398E7}" destId="{6BC118AC-A2F0-46CD-9A81-278249EA1F12}" srcOrd="0" destOrd="0" presId="urn:microsoft.com/office/officeart/2008/layout/VerticalCurvedList"/>
    <dgm:cxn modelId="{A941B188-E87F-4C77-A265-1D09CF7A54A1}" type="presParOf" srcId="{071B48E6-71AC-40C1-9915-6C8F63B398E7}" destId="{B23D9D27-5EA3-474B-A271-DF3C80C9012A}" srcOrd="1" destOrd="0" presId="urn:microsoft.com/office/officeart/2008/layout/VerticalCurvedList"/>
    <dgm:cxn modelId="{52CE3172-A0F0-43C2-B4FC-769BA2F1845A}" type="presParOf" srcId="{071B48E6-71AC-40C1-9915-6C8F63B398E7}" destId="{074E90D3-882A-4410-9244-BB173E9C4246}" srcOrd="2" destOrd="0" presId="urn:microsoft.com/office/officeart/2008/layout/VerticalCurvedList"/>
    <dgm:cxn modelId="{3E65054F-8F9F-4422-9C13-A23E331DF887}" type="presParOf" srcId="{071B48E6-71AC-40C1-9915-6C8F63B398E7}" destId="{D7FD4930-11A1-40D6-A6FC-B1EE5F50B1C6}" srcOrd="3" destOrd="0" presId="urn:microsoft.com/office/officeart/2008/layout/VerticalCurvedList"/>
    <dgm:cxn modelId="{A0F26BA7-C52E-41BD-A968-6C9650D64993}" type="presParOf" srcId="{890FA260-EB9D-4C02-B540-1EDA6F687A8A}" destId="{D0E88375-04F9-4D29-A8EC-2F683FC8CF6F}" srcOrd="1" destOrd="0" presId="urn:microsoft.com/office/officeart/2008/layout/VerticalCurvedList"/>
    <dgm:cxn modelId="{32C714A5-5C54-4EA4-A207-B636589FD399}" type="presParOf" srcId="{890FA260-EB9D-4C02-B540-1EDA6F687A8A}" destId="{51556219-74A4-44AD-ABE1-87E156050605}" srcOrd="2" destOrd="0" presId="urn:microsoft.com/office/officeart/2008/layout/VerticalCurvedList"/>
    <dgm:cxn modelId="{CE486539-6BFC-4A73-8EDB-CB8F30C22D02}" type="presParOf" srcId="{51556219-74A4-44AD-ABE1-87E156050605}" destId="{D2DE3B99-53D6-4113-96F4-A44390B3A2FD}" srcOrd="0" destOrd="0" presId="urn:microsoft.com/office/officeart/2008/layout/VerticalCurvedList"/>
    <dgm:cxn modelId="{EFAF687A-5941-478A-ABE9-499C69F9B1A0}" type="presParOf" srcId="{890FA260-EB9D-4C02-B540-1EDA6F687A8A}" destId="{AE669ACE-7B56-4AC4-B991-6B5E9FB988C9}" srcOrd="3" destOrd="0" presId="urn:microsoft.com/office/officeart/2008/layout/VerticalCurvedList"/>
    <dgm:cxn modelId="{720F024C-48EF-4483-903C-8B0A8D8C599F}" type="presParOf" srcId="{890FA260-EB9D-4C02-B540-1EDA6F687A8A}" destId="{D4849AD5-8B3D-4F6A-8707-AB8E75F65ADE}" srcOrd="4" destOrd="0" presId="urn:microsoft.com/office/officeart/2008/layout/VerticalCurvedList"/>
    <dgm:cxn modelId="{9A83D666-B1E8-4221-98B4-F846CB2D232A}" type="presParOf" srcId="{D4849AD5-8B3D-4F6A-8707-AB8E75F65ADE}" destId="{BFF4E701-7D50-4619-8AE1-6EC2B66020EB}" srcOrd="0" destOrd="0" presId="urn:microsoft.com/office/officeart/2008/layout/VerticalCurvedList"/>
    <dgm:cxn modelId="{D0848334-C181-4714-8138-BD19D92F3F51}" type="presParOf" srcId="{890FA260-EB9D-4C02-B540-1EDA6F687A8A}" destId="{45A3B7E4-77FB-40CE-A1D8-F01B338706CD}" srcOrd="5" destOrd="0" presId="urn:microsoft.com/office/officeart/2008/layout/VerticalCurvedList"/>
    <dgm:cxn modelId="{F847CB3B-C4AA-46B6-A3F7-ED689C8E09EE}" type="presParOf" srcId="{890FA260-EB9D-4C02-B540-1EDA6F687A8A}" destId="{0E217BC8-0C70-4E36-81D1-4E8C69DD2F84}" srcOrd="6" destOrd="0" presId="urn:microsoft.com/office/officeart/2008/layout/VerticalCurvedList"/>
    <dgm:cxn modelId="{191B5015-2618-4423-81C9-61916E886D52}" type="presParOf" srcId="{0E217BC8-0C70-4E36-81D1-4E8C69DD2F84}" destId="{D71BA7B7-DB26-4F53-A85A-D98484145C34}" srcOrd="0" destOrd="0" presId="urn:microsoft.com/office/officeart/2008/layout/VerticalCurvedList"/>
    <dgm:cxn modelId="{FC456EB3-A61C-4DA8-9B9D-81031C1514F6}" type="presParOf" srcId="{890FA260-EB9D-4C02-B540-1EDA6F687A8A}" destId="{0DB6DD33-8283-4824-91E9-71B133DFD0F6}" srcOrd="7" destOrd="0" presId="urn:microsoft.com/office/officeart/2008/layout/VerticalCurvedList"/>
    <dgm:cxn modelId="{0A2737A7-D331-4E7C-A7AC-2C0AA7051184}" type="presParOf" srcId="{890FA260-EB9D-4C02-B540-1EDA6F687A8A}" destId="{AE123BBD-16D1-4C57-A576-C03B7E54E0C9}" srcOrd="8" destOrd="0" presId="urn:microsoft.com/office/officeart/2008/layout/VerticalCurvedList"/>
    <dgm:cxn modelId="{A57D760F-D73E-43DF-AE59-0520AE27D8E8}" type="presParOf" srcId="{AE123BBD-16D1-4C57-A576-C03B7E54E0C9}" destId="{84FD7971-0D70-4529-99FE-F2CD02A368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EC3F5F-E5E4-4569-A9C3-07A33396CF7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685173-52DC-451E-80CC-4A6E9B915078}">
      <dgm:prSet phldrT="[Текст]"/>
      <dgm:spPr/>
      <dgm:t>
        <a:bodyPr/>
        <a:lstStyle/>
        <a:p>
          <a:r>
            <a:rPr lang="ru-RU" dirty="0" smtClean="0"/>
            <a:t>Создана Кафедра менеджмента научных исследований</a:t>
          </a:r>
          <a:endParaRPr lang="ru-RU" dirty="0"/>
        </a:p>
      </dgm:t>
    </dgm:pt>
    <dgm:pt modelId="{2CDDBE27-EA04-465E-BF58-70557C80796D}" type="parTrans" cxnId="{9EF94758-ECA0-4AAA-996A-D1496D8B58EB}">
      <dgm:prSet/>
      <dgm:spPr/>
      <dgm:t>
        <a:bodyPr/>
        <a:lstStyle/>
        <a:p>
          <a:endParaRPr lang="ru-RU"/>
        </a:p>
      </dgm:t>
    </dgm:pt>
    <dgm:pt modelId="{F08B41D9-B3E1-4663-85FD-C70E8CB8FA78}" type="sibTrans" cxnId="{9EF94758-ECA0-4AAA-996A-D1496D8B58EB}">
      <dgm:prSet/>
      <dgm:spPr/>
      <dgm:t>
        <a:bodyPr/>
        <a:lstStyle/>
        <a:p>
          <a:endParaRPr lang="ru-RU"/>
        </a:p>
      </dgm:t>
    </dgm:pt>
    <dgm:pt modelId="{0B4C5CEC-D68C-4E47-A868-7E6F617EC663}">
      <dgm:prSet phldrT="[Текст]"/>
      <dgm:spPr/>
      <dgm:t>
        <a:bodyPr/>
        <a:lstStyle/>
        <a:p>
          <a:r>
            <a:rPr lang="ru-RU" dirty="0" smtClean="0"/>
            <a:t>Выделено 2 кредита в рамках образовательных программ на НИР студента</a:t>
          </a:r>
          <a:endParaRPr lang="ru-RU" dirty="0"/>
        </a:p>
      </dgm:t>
    </dgm:pt>
    <dgm:pt modelId="{934A91C1-938A-420B-B64F-5DD8010667BB}" type="parTrans" cxnId="{BA00249C-1F64-4C7C-9A93-5AC98B15BB32}">
      <dgm:prSet/>
      <dgm:spPr/>
      <dgm:t>
        <a:bodyPr/>
        <a:lstStyle/>
        <a:p>
          <a:endParaRPr lang="ru-RU"/>
        </a:p>
      </dgm:t>
    </dgm:pt>
    <dgm:pt modelId="{65F53D66-40BF-48B1-BEC4-F2F5F39C82E2}" type="sibTrans" cxnId="{BA00249C-1F64-4C7C-9A93-5AC98B15BB32}">
      <dgm:prSet/>
      <dgm:spPr/>
      <dgm:t>
        <a:bodyPr/>
        <a:lstStyle/>
        <a:p>
          <a:endParaRPr lang="ru-RU"/>
        </a:p>
      </dgm:t>
    </dgm:pt>
    <dgm:pt modelId="{67168BFA-24F7-4DD1-B7F0-B1C13E0B3DC4}">
      <dgm:prSet phldrT="[Текст]"/>
      <dgm:spPr/>
      <dgm:t>
        <a:bodyPr/>
        <a:lstStyle/>
        <a:p>
          <a:r>
            <a:rPr lang="ru-RU" dirty="0" smtClean="0"/>
            <a:t>Подано на грант </a:t>
          </a:r>
          <a:r>
            <a:rPr lang="ru-RU" dirty="0" err="1" smtClean="0"/>
            <a:t>МОиН</a:t>
          </a:r>
          <a:r>
            <a:rPr lang="ru-RU" dirty="0" smtClean="0"/>
            <a:t> - 7 заявок, прошли - 4</a:t>
          </a:r>
          <a:endParaRPr lang="ru-RU" dirty="0"/>
        </a:p>
      </dgm:t>
    </dgm:pt>
    <dgm:pt modelId="{2EE94CFE-5013-4C10-931A-13D9E2CAC3F2}" type="parTrans" cxnId="{16597ADD-68DC-4F49-B76B-C83B098BFE77}">
      <dgm:prSet/>
      <dgm:spPr/>
      <dgm:t>
        <a:bodyPr/>
        <a:lstStyle/>
        <a:p>
          <a:endParaRPr lang="ru-RU"/>
        </a:p>
      </dgm:t>
    </dgm:pt>
    <dgm:pt modelId="{56792DD6-134B-4C42-9556-89A30D717DC7}" type="sibTrans" cxnId="{16597ADD-68DC-4F49-B76B-C83B098BFE77}">
      <dgm:prSet/>
      <dgm:spPr/>
      <dgm:t>
        <a:bodyPr/>
        <a:lstStyle/>
        <a:p>
          <a:endParaRPr lang="ru-RU"/>
        </a:p>
      </dgm:t>
    </dgm:pt>
    <dgm:pt modelId="{9D3B59FC-7E48-4279-B564-08F1309F56A0}">
      <dgm:prSet/>
      <dgm:spPr/>
      <dgm:t>
        <a:bodyPr/>
        <a:lstStyle/>
        <a:p>
          <a:r>
            <a:rPr lang="ru-RU" dirty="0" smtClean="0"/>
            <a:t>Зарегистрировано в базах данных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Scopus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Web of Science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ORCID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более 80%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ППС. </a:t>
          </a:r>
          <a:r>
            <a:rPr lang="ru-RU" dirty="0" smtClean="0"/>
            <a:t>Более 80% ППС зарегистрировано в базах данных </a:t>
          </a:r>
          <a:r>
            <a:rPr lang="en-US" dirty="0" smtClean="0"/>
            <a:t>Scopus</a:t>
          </a:r>
          <a:r>
            <a:rPr lang="ru-RU" dirty="0" smtClean="0"/>
            <a:t>, </a:t>
          </a:r>
          <a:r>
            <a:rPr lang="en-US" dirty="0" smtClean="0"/>
            <a:t>Web of Science</a:t>
          </a:r>
          <a:r>
            <a:rPr lang="ru-RU" dirty="0" smtClean="0"/>
            <a:t>, </a:t>
          </a:r>
          <a:r>
            <a:rPr lang="en-US" dirty="0" smtClean="0"/>
            <a:t>ORCID</a:t>
          </a:r>
          <a:r>
            <a:rPr lang="ru-RU" dirty="0" smtClean="0"/>
            <a:t>. ППС КГМА имеет </a:t>
          </a:r>
          <a:r>
            <a:rPr lang="en-US" dirty="0" smtClean="0"/>
            <a:t>H</a:t>
          </a:r>
          <a:r>
            <a:rPr lang="ru-RU" dirty="0" smtClean="0"/>
            <a:t>-</a:t>
          </a:r>
          <a:r>
            <a:rPr lang="en-US" dirty="0" smtClean="0"/>
            <a:t>index</a:t>
          </a:r>
          <a:r>
            <a:rPr lang="ru-RU" dirty="0" smtClean="0"/>
            <a:t> в </a:t>
          </a:r>
          <a:r>
            <a:rPr lang="en-US" dirty="0" smtClean="0"/>
            <a:t>Scopus</a:t>
          </a:r>
          <a:r>
            <a:rPr lang="ru-RU" dirty="0" smtClean="0"/>
            <a:t> – 56 (1 место по Кыргызстану); в </a:t>
          </a:r>
          <a:r>
            <a:rPr lang="en-US" dirty="0" smtClean="0"/>
            <a:t>Web of Science</a:t>
          </a:r>
          <a:r>
            <a:rPr lang="ru-RU" dirty="0" smtClean="0"/>
            <a:t> – 57 (1 место по Кыргызстану).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963C4D-70A2-4420-AD18-9E84D6DB1482}" type="parTrans" cxnId="{7CA37637-C6D3-4EFA-B0A6-B39008AFA360}">
      <dgm:prSet/>
      <dgm:spPr/>
      <dgm:t>
        <a:bodyPr/>
        <a:lstStyle/>
        <a:p>
          <a:endParaRPr lang="ru-RU"/>
        </a:p>
      </dgm:t>
    </dgm:pt>
    <dgm:pt modelId="{4E64D098-89D8-4888-81CE-CBE0A84B7242}" type="sibTrans" cxnId="{7CA37637-C6D3-4EFA-B0A6-B39008AFA360}">
      <dgm:prSet/>
      <dgm:spPr/>
      <dgm:t>
        <a:bodyPr/>
        <a:lstStyle/>
        <a:p>
          <a:endParaRPr lang="ru-RU"/>
        </a:p>
      </dgm:t>
    </dgm:pt>
    <dgm:pt modelId="{36414ADC-890B-45DD-A570-747AA3FE7597}">
      <dgm:prSet/>
      <dgm:spPr/>
      <dgm:t>
        <a:bodyPr/>
        <a:lstStyle/>
        <a:p>
          <a:r>
            <a:rPr lang="ru-RU" dirty="0" smtClean="0"/>
            <a:t>Разработаны и утверждены Учебные программы по методологии научных исследований для студентов, аспирантов, ППС</a:t>
          </a:r>
          <a:endParaRPr lang="ru-RU" dirty="0"/>
        </a:p>
      </dgm:t>
    </dgm:pt>
    <dgm:pt modelId="{284A1167-D3E3-4D9C-9B78-7DF160B8ACB3}" type="parTrans" cxnId="{AAE63FF7-966B-4D2E-90EF-99B6D4450007}">
      <dgm:prSet/>
      <dgm:spPr/>
      <dgm:t>
        <a:bodyPr/>
        <a:lstStyle/>
        <a:p>
          <a:endParaRPr lang="ru-RU"/>
        </a:p>
      </dgm:t>
    </dgm:pt>
    <dgm:pt modelId="{737804FD-3867-4B85-8FF5-2957FCBCC8A8}" type="sibTrans" cxnId="{AAE63FF7-966B-4D2E-90EF-99B6D4450007}">
      <dgm:prSet/>
      <dgm:spPr/>
      <dgm:t>
        <a:bodyPr/>
        <a:lstStyle/>
        <a:p>
          <a:endParaRPr lang="ru-RU"/>
        </a:p>
      </dgm:t>
    </dgm:pt>
    <dgm:pt modelId="{F60FFCA0-0B3B-4CD0-BC86-EAE09E88C960}" type="pres">
      <dgm:prSet presAssocID="{F0EC3F5F-E5E4-4569-A9C3-07A33396CF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90FA260-EB9D-4C02-B540-1EDA6F687A8A}" type="pres">
      <dgm:prSet presAssocID="{F0EC3F5F-E5E4-4569-A9C3-07A33396CF77}" presName="Name1" presStyleCnt="0"/>
      <dgm:spPr/>
    </dgm:pt>
    <dgm:pt modelId="{071B48E6-71AC-40C1-9915-6C8F63B398E7}" type="pres">
      <dgm:prSet presAssocID="{F0EC3F5F-E5E4-4569-A9C3-07A33396CF77}" presName="cycle" presStyleCnt="0"/>
      <dgm:spPr/>
    </dgm:pt>
    <dgm:pt modelId="{6BC118AC-A2F0-46CD-9A81-278249EA1F12}" type="pres">
      <dgm:prSet presAssocID="{F0EC3F5F-E5E4-4569-A9C3-07A33396CF77}" presName="srcNode" presStyleLbl="node1" presStyleIdx="0" presStyleCnt="5"/>
      <dgm:spPr/>
    </dgm:pt>
    <dgm:pt modelId="{B23D9D27-5EA3-474B-A271-DF3C80C9012A}" type="pres">
      <dgm:prSet presAssocID="{F0EC3F5F-E5E4-4569-A9C3-07A33396CF77}" presName="conn" presStyleLbl="parChTrans1D2" presStyleIdx="0" presStyleCnt="1"/>
      <dgm:spPr/>
      <dgm:t>
        <a:bodyPr/>
        <a:lstStyle/>
        <a:p>
          <a:endParaRPr lang="ru-RU"/>
        </a:p>
      </dgm:t>
    </dgm:pt>
    <dgm:pt modelId="{074E90D3-882A-4410-9244-BB173E9C4246}" type="pres">
      <dgm:prSet presAssocID="{F0EC3F5F-E5E4-4569-A9C3-07A33396CF77}" presName="extraNode" presStyleLbl="node1" presStyleIdx="0" presStyleCnt="5"/>
      <dgm:spPr/>
    </dgm:pt>
    <dgm:pt modelId="{D7FD4930-11A1-40D6-A6FC-B1EE5F50B1C6}" type="pres">
      <dgm:prSet presAssocID="{F0EC3F5F-E5E4-4569-A9C3-07A33396CF77}" presName="dstNode" presStyleLbl="node1" presStyleIdx="0" presStyleCnt="5"/>
      <dgm:spPr/>
    </dgm:pt>
    <dgm:pt modelId="{D0E88375-04F9-4D29-A8EC-2F683FC8CF6F}" type="pres">
      <dgm:prSet presAssocID="{BC685173-52DC-451E-80CC-4A6E9B91507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56219-74A4-44AD-ABE1-87E156050605}" type="pres">
      <dgm:prSet presAssocID="{BC685173-52DC-451E-80CC-4A6E9B915078}" presName="accent_1" presStyleCnt="0"/>
      <dgm:spPr/>
    </dgm:pt>
    <dgm:pt modelId="{D2DE3B99-53D6-4113-96F4-A44390B3A2FD}" type="pres">
      <dgm:prSet presAssocID="{BC685173-52DC-451E-80CC-4A6E9B915078}" presName="accentRepeatNode" presStyleLbl="solidFgAcc1" presStyleIdx="0" presStyleCnt="5"/>
      <dgm:spPr/>
    </dgm:pt>
    <dgm:pt modelId="{AE669ACE-7B56-4AC4-B991-6B5E9FB988C9}" type="pres">
      <dgm:prSet presAssocID="{0B4C5CEC-D68C-4E47-A868-7E6F617EC66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49AD5-8B3D-4F6A-8707-AB8E75F65ADE}" type="pres">
      <dgm:prSet presAssocID="{0B4C5CEC-D68C-4E47-A868-7E6F617EC663}" presName="accent_2" presStyleCnt="0"/>
      <dgm:spPr/>
    </dgm:pt>
    <dgm:pt modelId="{BFF4E701-7D50-4619-8AE1-6EC2B66020EB}" type="pres">
      <dgm:prSet presAssocID="{0B4C5CEC-D68C-4E47-A868-7E6F617EC663}" presName="accentRepeatNode" presStyleLbl="solidFgAcc1" presStyleIdx="1" presStyleCnt="5"/>
      <dgm:spPr/>
    </dgm:pt>
    <dgm:pt modelId="{45A3B7E4-77FB-40CE-A1D8-F01B338706CD}" type="pres">
      <dgm:prSet presAssocID="{67168BFA-24F7-4DD1-B7F0-B1C13E0B3DC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17BC8-0C70-4E36-81D1-4E8C69DD2F84}" type="pres">
      <dgm:prSet presAssocID="{67168BFA-24F7-4DD1-B7F0-B1C13E0B3DC4}" presName="accent_3" presStyleCnt="0"/>
      <dgm:spPr/>
    </dgm:pt>
    <dgm:pt modelId="{D71BA7B7-DB26-4F53-A85A-D98484145C34}" type="pres">
      <dgm:prSet presAssocID="{67168BFA-24F7-4DD1-B7F0-B1C13E0B3DC4}" presName="accentRepeatNode" presStyleLbl="solidFgAcc1" presStyleIdx="2" presStyleCnt="5"/>
      <dgm:spPr/>
    </dgm:pt>
    <dgm:pt modelId="{0DB6DD33-8283-4824-91E9-71B133DFD0F6}" type="pres">
      <dgm:prSet presAssocID="{9D3B59FC-7E48-4279-B564-08F1309F56A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23BBD-16D1-4C57-A576-C03B7E54E0C9}" type="pres">
      <dgm:prSet presAssocID="{9D3B59FC-7E48-4279-B564-08F1309F56A0}" presName="accent_4" presStyleCnt="0"/>
      <dgm:spPr/>
    </dgm:pt>
    <dgm:pt modelId="{84FD7971-0D70-4529-99FE-F2CD02A36805}" type="pres">
      <dgm:prSet presAssocID="{9D3B59FC-7E48-4279-B564-08F1309F56A0}" presName="accentRepeatNode" presStyleLbl="solidFgAcc1" presStyleIdx="3" presStyleCnt="5"/>
      <dgm:spPr/>
    </dgm:pt>
    <dgm:pt modelId="{A4583EAE-329B-4E87-A36F-0FC8DF346F4C}" type="pres">
      <dgm:prSet presAssocID="{36414ADC-890B-45DD-A570-747AA3FE759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F7A31-D1E8-49D4-851F-D120BF1F9BA2}" type="pres">
      <dgm:prSet presAssocID="{36414ADC-890B-45DD-A570-747AA3FE7597}" presName="accent_5" presStyleCnt="0"/>
      <dgm:spPr/>
    </dgm:pt>
    <dgm:pt modelId="{A02F6319-2795-42D4-AC77-C5B00FB0F775}" type="pres">
      <dgm:prSet presAssocID="{36414ADC-890B-45DD-A570-747AA3FE7597}" presName="accentRepeatNode" presStyleLbl="solidFgAcc1" presStyleIdx="4" presStyleCnt="5"/>
      <dgm:spPr/>
    </dgm:pt>
  </dgm:ptLst>
  <dgm:cxnLst>
    <dgm:cxn modelId="{CE46700B-C206-47F8-85C0-8F03A0025571}" type="presOf" srcId="{9D3B59FC-7E48-4279-B564-08F1309F56A0}" destId="{0DB6DD33-8283-4824-91E9-71B133DFD0F6}" srcOrd="0" destOrd="0" presId="urn:microsoft.com/office/officeart/2008/layout/VerticalCurvedList"/>
    <dgm:cxn modelId="{B3A4D5B5-192F-4F1C-A1BC-B00806E218C2}" type="presOf" srcId="{67168BFA-24F7-4DD1-B7F0-B1C13E0B3DC4}" destId="{45A3B7E4-77FB-40CE-A1D8-F01B338706CD}" srcOrd="0" destOrd="0" presId="urn:microsoft.com/office/officeart/2008/layout/VerticalCurvedList"/>
    <dgm:cxn modelId="{BA00249C-1F64-4C7C-9A93-5AC98B15BB32}" srcId="{F0EC3F5F-E5E4-4569-A9C3-07A33396CF77}" destId="{0B4C5CEC-D68C-4E47-A868-7E6F617EC663}" srcOrd="1" destOrd="0" parTransId="{934A91C1-938A-420B-B64F-5DD8010667BB}" sibTransId="{65F53D66-40BF-48B1-BEC4-F2F5F39C82E2}"/>
    <dgm:cxn modelId="{D7FEF7E6-5304-4F61-A61F-E87246FC035B}" type="presOf" srcId="{F08B41D9-B3E1-4663-85FD-C70E8CB8FA78}" destId="{B23D9D27-5EA3-474B-A271-DF3C80C9012A}" srcOrd="0" destOrd="0" presId="urn:microsoft.com/office/officeart/2008/layout/VerticalCurvedList"/>
    <dgm:cxn modelId="{9EF94758-ECA0-4AAA-996A-D1496D8B58EB}" srcId="{F0EC3F5F-E5E4-4569-A9C3-07A33396CF77}" destId="{BC685173-52DC-451E-80CC-4A6E9B915078}" srcOrd="0" destOrd="0" parTransId="{2CDDBE27-EA04-465E-BF58-70557C80796D}" sibTransId="{F08B41D9-B3E1-4663-85FD-C70E8CB8FA78}"/>
    <dgm:cxn modelId="{AAE63FF7-966B-4D2E-90EF-99B6D4450007}" srcId="{F0EC3F5F-E5E4-4569-A9C3-07A33396CF77}" destId="{36414ADC-890B-45DD-A570-747AA3FE7597}" srcOrd="4" destOrd="0" parTransId="{284A1167-D3E3-4D9C-9B78-7DF160B8ACB3}" sibTransId="{737804FD-3867-4B85-8FF5-2957FCBCC8A8}"/>
    <dgm:cxn modelId="{5438D049-6BBE-4CD1-9D18-B6566F0F7508}" type="presOf" srcId="{BC685173-52DC-451E-80CC-4A6E9B915078}" destId="{D0E88375-04F9-4D29-A8EC-2F683FC8CF6F}" srcOrd="0" destOrd="0" presId="urn:microsoft.com/office/officeart/2008/layout/VerticalCurvedList"/>
    <dgm:cxn modelId="{16597ADD-68DC-4F49-B76B-C83B098BFE77}" srcId="{F0EC3F5F-E5E4-4569-A9C3-07A33396CF77}" destId="{67168BFA-24F7-4DD1-B7F0-B1C13E0B3DC4}" srcOrd="2" destOrd="0" parTransId="{2EE94CFE-5013-4C10-931A-13D9E2CAC3F2}" sibTransId="{56792DD6-134B-4C42-9556-89A30D717DC7}"/>
    <dgm:cxn modelId="{2F21BA83-151F-4E60-9FD2-4DC691F06500}" type="presOf" srcId="{36414ADC-890B-45DD-A570-747AA3FE7597}" destId="{A4583EAE-329B-4E87-A36F-0FC8DF346F4C}" srcOrd="0" destOrd="0" presId="urn:microsoft.com/office/officeart/2008/layout/VerticalCurvedList"/>
    <dgm:cxn modelId="{73B59539-F14F-4649-B205-76017B1DBE01}" type="presOf" srcId="{F0EC3F5F-E5E4-4569-A9C3-07A33396CF77}" destId="{F60FFCA0-0B3B-4CD0-BC86-EAE09E88C960}" srcOrd="0" destOrd="0" presId="urn:microsoft.com/office/officeart/2008/layout/VerticalCurvedList"/>
    <dgm:cxn modelId="{7CA37637-C6D3-4EFA-B0A6-B39008AFA360}" srcId="{F0EC3F5F-E5E4-4569-A9C3-07A33396CF77}" destId="{9D3B59FC-7E48-4279-B564-08F1309F56A0}" srcOrd="3" destOrd="0" parTransId="{34963C4D-70A2-4420-AD18-9E84D6DB1482}" sibTransId="{4E64D098-89D8-4888-81CE-CBE0A84B7242}"/>
    <dgm:cxn modelId="{75A81557-D590-4FCC-8433-3A833960972B}" type="presOf" srcId="{0B4C5CEC-D68C-4E47-A868-7E6F617EC663}" destId="{AE669ACE-7B56-4AC4-B991-6B5E9FB988C9}" srcOrd="0" destOrd="0" presId="urn:microsoft.com/office/officeart/2008/layout/VerticalCurvedList"/>
    <dgm:cxn modelId="{35974CEC-B870-4BD6-AA07-AD95BF12F52E}" type="presParOf" srcId="{F60FFCA0-0B3B-4CD0-BC86-EAE09E88C960}" destId="{890FA260-EB9D-4C02-B540-1EDA6F687A8A}" srcOrd="0" destOrd="0" presId="urn:microsoft.com/office/officeart/2008/layout/VerticalCurvedList"/>
    <dgm:cxn modelId="{AD30D6BC-4AB2-458C-BFBC-21D98B8C7DB2}" type="presParOf" srcId="{890FA260-EB9D-4C02-B540-1EDA6F687A8A}" destId="{071B48E6-71AC-40C1-9915-6C8F63B398E7}" srcOrd="0" destOrd="0" presId="urn:microsoft.com/office/officeart/2008/layout/VerticalCurvedList"/>
    <dgm:cxn modelId="{461910EE-F11D-4AAB-B958-2CAF3A6F26ED}" type="presParOf" srcId="{071B48E6-71AC-40C1-9915-6C8F63B398E7}" destId="{6BC118AC-A2F0-46CD-9A81-278249EA1F12}" srcOrd="0" destOrd="0" presId="urn:microsoft.com/office/officeart/2008/layout/VerticalCurvedList"/>
    <dgm:cxn modelId="{20F0359B-B752-4FEB-98D3-3044EBEEC404}" type="presParOf" srcId="{071B48E6-71AC-40C1-9915-6C8F63B398E7}" destId="{B23D9D27-5EA3-474B-A271-DF3C80C9012A}" srcOrd="1" destOrd="0" presId="urn:microsoft.com/office/officeart/2008/layout/VerticalCurvedList"/>
    <dgm:cxn modelId="{45EBD177-FC3C-4951-A894-DAE2BEF791D0}" type="presParOf" srcId="{071B48E6-71AC-40C1-9915-6C8F63B398E7}" destId="{074E90D3-882A-4410-9244-BB173E9C4246}" srcOrd="2" destOrd="0" presId="urn:microsoft.com/office/officeart/2008/layout/VerticalCurvedList"/>
    <dgm:cxn modelId="{7266D11E-22E5-4FE4-9BFB-0052C1D55EEC}" type="presParOf" srcId="{071B48E6-71AC-40C1-9915-6C8F63B398E7}" destId="{D7FD4930-11A1-40D6-A6FC-B1EE5F50B1C6}" srcOrd="3" destOrd="0" presId="urn:microsoft.com/office/officeart/2008/layout/VerticalCurvedList"/>
    <dgm:cxn modelId="{6DC5711F-81EC-4080-88C1-F9F235703E93}" type="presParOf" srcId="{890FA260-EB9D-4C02-B540-1EDA6F687A8A}" destId="{D0E88375-04F9-4D29-A8EC-2F683FC8CF6F}" srcOrd="1" destOrd="0" presId="urn:microsoft.com/office/officeart/2008/layout/VerticalCurvedList"/>
    <dgm:cxn modelId="{86CD6C00-3B04-490A-9DE5-D279A20883CD}" type="presParOf" srcId="{890FA260-EB9D-4C02-B540-1EDA6F687A8A}" destId="{51556219-74A4-44AD-ABE1-87E156050605}" srcOrd="2" destOrd="0" presId="urn:microsoft.com/office/officeart/2008/layout/VerticalCurvedList"/>
    <dgm:cxn modelId="{C1C6FFC3-1B73-45B8-B691-EBCF580E2967}" type="presParOf" srcId="{51556219-74A4-44AD-ABE1-87E156050605}" destId="{D2DE3B99-53D6-4113-96F4-A44390B3A2FD}" srcOrd="0" destOrd="0" presId="urn:microsoft.com/office/officeart/2008/layout/VerticalCurvedList"/>
    <dgm:cxn modelId="{E95010A8-99B1-45C6-8604-A71A8093E62A}" type="presParOf" srcId="{890FA260-EB9D-4C02-B540-1EDA6F687A8A}" destId="{AE669ACE-7B56-4AC4-B991-6B5E9FB988C9}" srcOrd="3" destOrd="0" presId="urn:microsoft.com/office/officeart/2008/layout/VerticalCurvedList"/>
    <dgm:cxn modelId="{2E626024-3BD1-494A-9416-DC1156E0842F}" type="presParOf" srcId="{890FA260-EB9D-4C02-B540-1EDA6F687A8A}" destId="{D4849AD5-8B3D-4F6A-8707-AB8E75F65ADE}" srcOrd="4" destOrd="0" presId="urn:microsoft.com/office/officeart/2008/layout/VerticalCurvedList"/>
    <dgm:cxn modelId="{2F23B293-229C-4B3A-964C-07683D736DC0}" type="presParOf" srcId="{D4849AD5-8B3D-4F6A-8707-AB8E75F65ADE}" destId="{BFF4E701-7D50-4619-8AE1-6EC2B66020EB}" srcOrd="0" destOrd="0" presId="urn:microsoft.com/office/officeart/2008/layout/VerticalCurvedList"/>
    <dgm:cxn modelId="{B6A7984D-9007-45E7-8FEF-35335548630E}" type="presParOf" srcId="{890FA260-EB9D-4C02-B540-1EDA6F687A8A}" destId="{45A3B7E4-77FB-40CE-A1D8-F01B338706CD}" srcOrd="5" destOrd="0" presId="urn:microsoft.com/office/officeart/2008/layout/VerticalCurvedList"/>
    <dgm:cxn modelId="{143D9478-A458-4D15-84F9-106EFB2D9326}" type="presParOf" srcId="{890FA260-EB9D-4C02-B540-1EDA6F687A8A}" destId="{0E217BC8-0C70-4E36-81D1-4E8C69DD2F84}" srcOrd="6" destOrd="0" presId="urn:microsoft.com/office/officeart/2008/layout/VerticalCurvedList"/>
    <dgm:cxn modelId="{7CECFAF5-7C5C-4BCC-8A7A-649216980827}" type="presParOf" srcId="{0E217BC8-0C70-4E36-81D1-4E8C69DD2F84}" destId="{D71BA7B7-DB26-4F53-A85A-D98484145C34}" srcOrd="0" destOrd="0" presId="urn:microsoft.com/office/officeart/2008/layout/VerticalCurvedList"/>
    <dgm:cxn modelId="{F9723953-E0FC-488C-A5D8-10A7BBE77E80}" type="presParOf" srcId="{890FA260-EB9D-4C02-B540-1EDA6F687A8A}" destId="{0DB6DD33-8283-4824-91E9-71B133DFD0F6}" srcOrd="7" destOrd="0" presId="urn:microsoft.com/office/officeart/2008/layout/VerticalCurvedList"/>
    <dgm:cxn modelId="{E98DE672-C850-472F-A42E-A0B786C4F209}" type="presParOf" srcId="{890FA260-EB9D-4C02-B540-1EDA6F687A8A}" destId="{AE123BBD-16D1-4C57-A576-C03B7E54E0C9}" srcOrd="8" destOrd="0" presId="urn:microsoft.com/office/officeart/2008/layout/VerticalCurvedList"/>
    <dgm:cxn modelId="{B06CEC60-1D66-4568-B84F-87F2BB28DF96}" type="presParOf" srcId="{AE123BBD-16D1-4C57-A576-C03B7E54E0C9}" destId="{84FD7971-0D70-4529-99FE-F2CD02A36805}" srcOrd="0" destOrd="0" presId="urn:microsoft.com/office/officeart/2008/layout/VerticalCurvedList"/>
    <dgm:cxn modelId="{F2A8F140-F7CC-446C-9816-D4E32135F23A}" type="presParOf" srcId="{890FA260-EB9D-4C02-B540-1EDA6F687A8A}" destId="{A4583EAE-329B-4E87-A36F-0FC8DF346F4C}" srcOrd="9" destOrd="0" presId="urn:microsoft.com/office/officeart/2008/layout/VerticalCurvedList"/>
    <dgm:cxn modelId="{1AC7FAA6-6C4F-4C75-8D82-1F517F54AA84}" type="presParOf" srcId="{890FA260-EB9D-4C02-B540-1EDA6F687A8A}" destId="{3B0F7A31-D1E8-49D4-851F-D120BF1F9BA2}" srcOrd="10" destOrd="0" presId="urn:microsoft.com/office/officeart/2008/layout/VerticalCurvedList"/>
    <dgm:cxn modelId="{6CE8BEFD-D238-44F5-BB32-04980DCA114A}" type="presParOf" srcId="{3B0F7A31-D1E8-49D4-851F-D120BF1F9BA2}" destId="{A02F6319-2795-42D4-AC77-C5B00FB0F7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EC3F5F-E5E4-4569-A9C3-07A33396CF7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685173-52DC-451E-80CC-4A6E9B915078}">
      <dgm:prSet phldrT="[Текст]"/>
      <dgm:spPr/>
      <dgm:t>
        <a:bodyPr/>
        <a:lstStyle/>
        <a:p>
          <a:r>
            <a:rPr lang="ru-RU" dirty="0" smtClean="0"/>
            <a:t>Построен «Центр </a:t>
          </a:r>
          <a:r>
            <a:rPr lang="ru-RU" dirty="0" smtClean="0"/>
            <a:t>тестирования и развития клинических навыков</a:t>
          </a:r>
          <a:r>
            <a:rPr lang="ru-RU" dirty="0" smtClean="0"/>
            <a:t>»</a:t>
          </a:r>
          <a:endParaRPr lang="ru-RU" dirty="0"/>
        </a:p>
      </dgm:t>
    </dgm:pt>
    <dgm:pt modelId="{2CDDBE27-EA04-465E-BF58-70557C80796D}" type="parTrans" cxnId="{9EF94758-ECA0-4AAA-996A-D1496D8B58EB}">
      <dgm:prSet/>
      <dgm:spPr/>
      <dgm:t>
        <a:bodyPr/>
        <a:lstStyle/>
        <a:p>
          <a:endParaRPr lang="ru-RU"/>
        </a:p>
      </dgm:t>
    </dgm:pt>
    <dgm:pt modelId="{F08B41D9-B3E1-4663-85FD-C70E8CB8FA78}" type="sibTrans" cxnId="{9EF94758-ECA0-4AAA-996A-D1496D8B58EB}">
      <dgm:prSet/>
      <dgm:spPr/>
      <dgm:t>
        <a:bodyPr/>
        <a:lstStyle/>
        <a:p>
          <a:endParaRPr lang="ru-RU"/>
        </a:p>
      </dgm:t>
    </dgm:pt>
    <dgm:pt modelId="{0B4C5CEC-D68C-4E47-A868-7E6F617EC663}">
      <dgm:prSet phldrT="[Текст]"/>
      <dgm:spPr/>
      <dgm:t>
        <a:bodyPr/>
        <a:lstStyle/>
        <a:p>
          <a:r>
            <a:rPr lang="ru-RU" dirty="0" smtClean="0"/>
            <a:t>В Республиканском диагностическом центре КГМА проведен ремонт: фасад, регистратура, </a:t>
          </a:r>
          <a:r>
            <a:rPr lang="ru-RU" dirty="0" err="1" smtClean="0"/>
            <a:t>травмапункт</a:t>
          </a:r>
          <a:r>
            <a:rPr lang="ru-RU" dirty="0" smtClean="0"/>
            <a:t>, конференц-зал, </a:t>
          </a:r>
          <a:r>
            <a:rPr lang="ru-RU" dirty="0" smtClean="0"/>
            <a:t>ЦСО, прачечная. </a:t>
          </a:r>
          <a:endParaRPr lang="ru-RU" dirty="0"/>
        </a:p>
      </dgm:t>
    </dgm:pt>
    <dgm:pt modelId="{934A91C1-938A-420B-B64F-5DD8010667BB}" type="parTrans" cxnId="{BA00249C-1F64-4C7C-9A93-5AC98B15BB32}">
      <dgm:prSet/>
      <dgm:spPr/>
      <dgm:t>
        <a:bodyPr/>
        <a:lstStyle/>
        <a:p>
          <a:endParaRPr lang="ru-RU"/>
        </a:p>
      </dgm:t>
    </dgm:pt>
    <dgm:pt modelId="{65F53D66-40BF-48B1-BEC4-F2F5F39C82E2}" type="sibTrans" cxnId="{BA00249C-1F64-4C7C-9A93-5AC98B15BB32}">
      <dgm:prSet/>
      <dgm:spPr/>
      <dgm:t>
        <a:bodyPr/>
        <a:lstStyle/>
        <a:p>
          <a:endParaRPr lang="ru-RU"/>
        </a:p>
      </dgm:t>
    </dgm:pt>
    <dgm:pt modelId="{67168BFA-24F7-4DD1-B7F0-B1C13E0B3DC4}">
      <dgm:prSet phldrT="[Текст]"/>
      <dgm:spPr/>
      <dgm:t>
        <a:bodyPr/>
        <a:lstStyle/>
        <a:p>
          <a:r>
            <a:rPr lang="ru-RU" dirty="0" smtClean="0"/>
            <a:t>Завершено </a:t>
          </a:r>
          <a:r>
            <a:rPr lang="ru-RU" dirty="0" smtClean="0"/>
            <a:t>строительство 3-х этажного Учебно-лечебного корпуса в г. </a:t>
          </a:r>
          <a:r>
            <a:rPr lang="ru-RU" dirty="0" smtClean="0"/>
            <a:t>Баткен.  Идет благоустройство территории.</a:t>
          </a:r>
          <a:endParaRPr lang="ru-RU" dirty="0"/>
        </a:p>
      </dgm:t>
    </dgm:pt>
    <dgm:pt modelId="{2EE94CFE-5013-4C10-931A-13D9E2CAC3F2}" type="parTrans" cxnId="{16597ADD-68DC-4F49-B76B-C83B098BFE77}">
      <dgm:prSet/>
      <dgm:spPr/>
      <dgm:t>
        <a:bodyPr/>
        <a:lstStyle/>
        <a:p>
          <a:endParaRPr lang="ru-RU"/>
        </a:p>
      </dgm:t>
    </dgm:pt>
    <dgm:pt modelId="{56792DD6-134B-4C42-9556-89A30D717DC7}" type="sibTrans" cxnId="{16597ADD-68DC-4F49-B76B-C83B098BFE77}">
      <dgm:prSet/>
      <dgm:spPr/>
      <dgm:t>
        <a:bodyPr/>
        <a:lstStyle/>
        <a:p>
          <a:endParaRPr lang="ru-RU"/>
        </a:p>
      </dgm:t>
    </dgm:pt>
    <dgm:pt modelId="{9D3B59FC-7E48-4279-B564-08F1309F56A0}">
      <dgm:prSet/>
      <dgm:spPr/>
      <dgm:t>
        <a:bodyPr/>
        <a:lstStyle/>
        <a:p>
          <a:r>
            <a:rPr lang="ru-RU" dirty="0" smtClean="0"/>
            <a:t>Продолжено строительство здания Академической клиники на территории </a:t>
          </a:r>
          <a:r>
            <a:rPr lang="ru-RU" dirty="0" err="1" smtClean="0"/>
            <a:t>НЦОиГ</a:t>
          </a:r>
          <a:r>
            <a:rPr lang="ru-RU" dirty="0" smtClean="0"/>
            <a:t> МЗ КР, поднято 7 этажей</a:t>
          </a:r>
          <a:endParaRPr lang="ru-RU" dirty="0"/>
        </a:p>
      </dgm:t>
    </dgm:pt>
    <dgm:pt modelId="{34963C4D-70A2-4420-AD18-9E84D6DB1482}" type="parTrans" cxnId="{7CA37637-C6D3-4EFA-B0A6-B39008AFA360}">
      <dgm:prSet/>
      <dgm:spPr/>
      <dgm:t>
        <a:bodyPr/>
        <a:lstStyle/>
        <a:p>
          <a:endParaRPr lang="ru-RU"/>
        </a:p>
      </dgm:t>
    </dgm:pt>
    <dgm:pt modelId="{4E64D098-89D8-4888-81CE-CBE0A84B7242}" type="sibTrans" cxnId="{7CA37637-C6D3-4EFA-B0A6-B39008AFA360}">
      <dgm:prSet/>
      <dgm:spPr/>
      <dgm:t>
        <a:bodyPr/>
        <a:lstStyle/>
        <a:p>
          <a:endParaRPr lang="ru-RU"/>
        </a:p>
      </dgm:t>
    </dgm:pt>
    <dgm:pt modelId="{48FA24AA-87D8-449C-9047-D12375CFD6DB}">
      <dgm:prSet phldrT="[Текст]"/>
      <dgm:spPr/>
      <dgm:t>
        <a:bodyPr/>
        <a:lstStyle/>
        <a:p>
          <a:r>
            <a:rPr lang="ru-RU" dirty="0" smtClean="0"/>
            <a:t>В настоящее время идет ремонт и организация </a:t>
          </a:r>
          <a:r>
            <a:rPr lang="ru-RU" dirty="0" err="1" smtClean="0"/>
            <a:t>оперблока</a:t>
          </a:r>
          <a:r>
            <a:rPr lang="ru-RU" dirty="0" smtClean="0"/>
            <a:t>, хирургического отделения (5 этаж), открыто отделение гастроэнтерологии и эндоскопии (4 этаж).</a:t>
          </a:r>
          <a:endParaRPr lang="ru-RU" dirty="0"/>
        </a:p>
      </dgm:t>
    </dgm:pt>
    <dgm:pt modelId="{4DFB2887-6518-4C9A-B66F-6D40203000EA}" type="parTrans" cxnId="{EED22609-9681-4A38-B6AE-8BED60233F87}">
      <dgm:prSet/>
      <dgm:spPr/>
      <dgm:t>
        <a:bodyPr/>
        <a:lstStyle/>
        <a:p>
          <a:endParaRPr lang="ru-RU"/>
        </a:p>
      </dgm:t>
    </dgm:pt>
    <dgm:pt modelId="{BB8A810D-7178-4EB8-9DB1-9271DD55A321}" type="sibTrans" cxnId="{EED22609-9681-4A38-B6AE-8BED60233F87}">
      <dgm:prSet/>
      <dgm:spPr/>
      <dgm:t>
        <a:bodyPr/>
        <a:lstStyle/>
        <a:p>
          <a:endParaRPr lang="ru-RU"/>
        </a:p>
      </dgm:t>
    </dgm:pt>
    <dgm:pt modelId="{D8A79B2D-B60F-4046-A59C-AF92D6EBE912}">
      <dgm:prSet/>
      <dgm:spPr/>
      <dgm:t>
        <a:bodyPr/>
        <a:lstStyle/>
        <a:p>
          <a:r>
            <a:rPr lang="ru-RU" dirty="0" smtClean="0"/>
            <a:t>Приобретено медицинское оборудование на 35 425 570 сом.</a:t>
          </a:r>
        </a:p>
        <a:p>
          <a:r>
            <a:rPr lang="ru-RU" dirty="0" smtClean="0"/>
            <a:t>Подана тендерная заявка на приобретение </a:t>
          </a:r>
          <a:r>
            <a:rPr lang="ru-RU" dirty="0" err="1" smtClean="0"/>
            <a:t>симмуляционного</a:t>
          </a:r>
          <a:r>
            <a:rPr lang="ru-RU" dirty="0" smtClean="0"/>
            <a:t> оборудования на сумму 51 330 000 сом.</a:t>
          </a:r>
          <a:endParaRPr lang="ru-RU" dirty="0"/>
        </a:p>
      </dgm:t>
    </dgm:pt>
    <dgm:pt modelId="{B4F10008-332C-4E37-83AE-DE73E28D649D}" type="parTrans" cxnId="{7438D4AF-C824-40AD-8B44-19FBB0C74998}">
      <dgm:prSet/>
      <dgm:spPr/>
      <dgm:t>
        <a:bodyPr/>
        <a:lstStyle/>
        <a:p>
          <a:endParaRPr lang="ru-RU"/>
        </a:p>
      </dgm:t>
    </dgm:pt>
    <dgm:pt modelId="{47EEFDF5-66CB-47A8-B6D9-E3E80D6F8512}" type="sibTrans" cxnId="{7438D4AF-C824-40AD-8B44-19FBB0C74998}">
      <dgm:prSet/>
      <dgm:spPr/>
      <dgm:t>
        <a:bodyPr/>
        <a:lstStyle/>
        <a:p>
          <a:endParaRPr lang="ru-RU"/>
        </a:p>
      </dgm:t>
    </dgm:pt>
    <dgm:pt modelId="{F60FFCA0-0B3B-4CD0-BC86-EAE09E88C960}" type="pres">
      <dgm:prSet presAssocID="{F0EC3F5F-E5E4-4569-A9C3-07A33396CF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90FA260-EB9D-4C02-B540-1EDA6F687A8A}" type="pres">
      <dgm:prSet presAssocID="{F0EC3F5F-E5E4-4569-A9C3-07A33396CF77}" presName="Name1" presStyleCnt="0"/>
      <dgm:spPr/>
    </dgm:pt>
    <dgm:pt modelId="{071B48E6-71AC-40C1-9915-6C8F63B398E7}" type="pres">
      <dgm:prSet presAssocID="{F0EC3F5F-E5E4-4569-A9C3-07A33396CF77}" presName="cycle" presStyleCnt="0"/>
      <dgm:spPr/>
    </dgm:pt>
    <dgm:pt modelId="{6BC118AC-A2F0-46CD-9A81-278249EA1F12}" type="pres">
      <dgm:prSet presAssocID="{F0EC3F5F-E5E4-4569-A9C3-07A33396CF77}" presName="srcNode" presStyleLbl="node1" presStyleIdx="0" presStyleCnt="6"/>
      <dgm:spPr/>
    </dgm:pt>
    <dgm:pt modelId="{B23D9D27-5EA3-474B-A271-DF3C80C9012A}" type="pres">
      <dgm:prSet presAssocID="{F0EC3F5F-E5E4-4569-A9C3-07A33396CF77}" presName="conn" presStyleLbl="parChTrans1D2" presStyleIdx="0" presStyleCnt="1"/>
      <dgm:spPr/>
      <dgm:t>
        <a:bodyPr/>
        <a:lstStyle/>
        <a:p>
          <a:endParaRPr lang="ru-RU"/>
        </a:p>
      </dgm:t>
    </dgm:pt>
    <dgm:pt modelId="{074E90D3-882A-4410-9244-BB173E9C4246}" type="pres">
      <dgm:prSet presAssocID="{F0EC3F5F-E5E4-4569-A9C3-07A33396CF77}" presName="extraNode" presStyleLbl="node1" presStyleIdx="0" presStyleCnt="6"/>
      <dgm:spPr/>
    </dgm:pt>
    <dgm:pt modelId="{D7FD4930-11A1-40D6-A6FC-B1EE5F50B1C6}" type="pres">
      <dgm:prSet presAssocID="{F0EC3F5F-E5E4-4569-A9C3-07A33396CF77}" presName="dstNode" presStyleLbl="node1" presStyleIdx="0" presStyleCnt="6"/>
      <dgm:spPr/>
    </dgm:pt>
    <dgm:pt modelId="{D0E88375-04F9-4D29-A8EC-2F683FC8CF6F}" type="pres">
      <dgm:prSet presAssocID="{BC685173-52DC-451E-80CC-4A6E9B915078}" presName="text_1" presStyleLbl="node1" presStyleIdx="0" presStyleCnt="6" custLinFactNeighborX="30952" custLinFactNeighborY="5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56219-74A4-44AD-ABE1-87E156050605}" type="pres">
      <dgm:prSet presAssocID="{BC685173-52DC-451E-80CC-4A6E9B915078}" presName="accent_1" presStyleCnt="0"/>
      <dgm:spPr/>
    </dgm:pt>
    <dgm:pt modelId="{D2DE3B99-53D6-4113-96F4-A44390B3A2FD}" type="pres">
      <dgm:prSet presAssocID="{BC685173-52DC-451E-80CC-4A6E9B915078}" presName="accentRepeatNode" presStyleLbl="solidFgAcc1" presStyleIdx="0" presStyleCnt="6"/>
      <dgm:spPr/>
    </dgm:pt>
    <dgm:pt modelId="{AE669ACE-7B56-4AC4-B991-6B5E9FB988C9}" type="pres">
      <dgm:prSet presAssocID="{0B4C5CEC-D68C-4E47-A868-7E6F617EC66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49AD5-8B3D-4F6A-8707-AB8E75F65ADE}" type="pres">
      <dgm:prSet presAssocID="{0B4C5CEC-D68C-4E47-A868-7E6F617EC663}" presName="accent_2" presStyleCnt="0"/>
      <dgm:spPr/>
    </dgm:pt>
    <dgm:pt modelId="{BFF4E701-7D50-4619-8AE1-6EC2B66020EB}" type="pres">
      <dgm:prSet presAssocID="{0B4C5CEC-D68C-4E47-A868-7E6F617EC663}" presName="accentRepeatNode" presStyleLbl="solidFgAcc1" presStyleIdx="1" presStyleCnt="6"/>
      <dgm:spPr/>
    </dgm:pt>
    <dgm:pt modelId="{358F4F3F-ED1C-4C51-AC64-7520C5A88EBB}" type="pres">
      <dgm:prSet presAssocID="{48FA24AA-87D8-449C-9047-D12375CFD6D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AB162-E85C-488F-B2E3-2B756EDE124A}" type="pres">
      <dgm:prSet presAssocID="{48FA24AA-87D8-449C-9047-D12375CFD6DB}" presName="accent_3" presStyleCnt="0"/>
      <dgm:spPr/>
    </dgm:pt>
    <dgm:pt modelId="{58624909-270B-4A93-B92E-E8BB66C25128}" type="pres">
      <dgm:prSet presAssocID="{48FA24AA-87D8-449C-9047-D12375CFD6DB}" presName="accentRepeatNode" presStyleLbl="solidFgAcc1" presStyleIdx="2" presStyleCnt="6" custLinFactNeighborX="-4058" custLinFactNeighborY="-4009"/>
      <dgm:spPr/>
    </dgm:pt>
    <dgm:pt modelId="{4BC0FDF3-3E1C-4EE8-8978-13E36160774A}" type="pres">
      <dgm:prSet presAssocID="{67168BFA-24F7-4DD1-B7F0-B1C13E0B3DC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AEC60-CBEB-4E3D-907E-49471B9C6B1A}" type="pres">
      <dgm:prSet presAssocID="{67168BFA-24F7-4DD1-B7F0-B1C13E0B3DC4}" presName="accent_4" presStyleCnt="0"/>
      <dgm:spPr/>
    </dgm:pt>
    <dgm:pt modelId="{D71BA7B7-DB26-4F53-A85A-D98484145C34}" type="pres">
      <dgm:prSet presAssocID="{67168BFA-24F7-4DD1-B7F0-B1C13E0B3DC4}" presName="accentRepeatNode" presStyleLbl="solidFgAcc1" presStyleIdx="3" presStyleCnt="6"/>
      <dgm:spPr/>
    </dgm:pt>
    <dgm:pt modelId="{5B424A58-375A-41D5-BA54-44B30AE99113}" type="pres">
      <dgm:prSet presAssocID="{9D3B59FC-7E48-4279-B564-08F1309F56A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B99A0-14B0-43BC-BA4E-5454454F252F}" type="pres">
      <dgm:prSet presAssocID="{9D3B59FC-7E48-4279-B564-08F1309F56A0}" presName="accent_5" presStyleCnt="0"/>
      <dgm:spPr/>
    </dgm:pt>
    <dgm:pt modelId="{84FD7971-0D70-4529-99FE-F2CD02A36805}" type="pres">
      <dgm:prSet presAssocID="{9D3B59FC-7E48-4279-B564-08F1309F56A0}" presName="accentRepeatNode" presStyleLbl="solidFgAcc1" presStyleIdx="4" presStyleCnt="6"/>
      <dgm:spPr/>
    </dgm:pt>
    <dgm:pt modelId="{E773935D-AD48-407C-96AA-EC557050E8D0}" type="pres">
      <dgm:prSet presAssocID="{D8A79B2D-B60F-4046-A59C-AF92D6EBE91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D6DA4-0733-46D3-9461-03D161263A2C}" type="pres">
      <dgm:prSet presAssocID="{D8A79B2D-B60F-4046-A59C-AF92D6EBE912}" presName="accent_6" presStyleCnt="0"/>
      <dgm:spPr/>
    </dgm:pt>
    <dgm:pt modelId="{BD901035-2CD2-410D-AD64-B7F00C4050B0}" type="pres">
      <dgm:prSet presAssocID="{D8A79B2D-B60F-4046-A59C-AF92D6EBE912}" presName="accentRepeatNode" presStyleLbl="solidFgAcc1" presStyleIdx="5" presStyleCnt="6"/>
      <dgm:spPr/>
    </dgm:pt>
  </dgm:ptLst>
  <dgm:cxnLst>
    <dgm:cxn modelId="{7558D7F3-15FF-47D0-9985-BDF3DCC43643}" type="presOf" srcId="{BC685173-52DC-451E-80CC-4A6E9B915078}" destId="{D0E88375-04F9-4D29-A8EC-2F683FC8CF6F}" srcOrd="0" destOrd="0" presId="urn:microsoft.com/office/officeart/2008/layout/VerticalCurvedList"/>
    <dgm:cxn modelId="{A835A687-2F94-4DD9-96B0-671668E54A6A}" type="presOf" srcId="{D8A79B2D-B60F-4046-A59C-AF92D6EBE912}" destId="{E773935D-AD48-407C-96AA-EC557050E8D0}" srcOrd="0" destOrd="0" presId="urn:microsoft.com/office/officeart/2008/layout/VerticalCurvedList"/>
    <dgm:cxn modelId="{E95FA869-0CDC-4568-8ABE-51E865B8BA0B}" type="presOf" srcId="{9D3B59FC-7E48-4279-B564-08F1309F56A0}" destId="{5B424A58-375A-41D5-BA54-44B30AE99113}" srcOrd="0" destOrd="0" presId="urn:microsoft.com/office/officeart/2008/layout/VerticalCurvedList"/>
    <dgm:cxn modelId="{C2529BA5-E18E-4010-BCFF-0DEA35C69CA9}" type="presOf" srcId="{48FA24AA-87D8-449C-9047-D12375CFD6DB}" destId="{358F4F3F-ED1C-4C51-AC64-7520C5A88EBB}" srcOrd="0" destOrd="0" presId="urn:microsoft.com/office/officeart/2008/layout/VerticalCurvedList"/>
    <dgm:cxn modelId="{23B06705-85F8-4278-8970-E7C47B09AF8F}" type="presOf" srcId="{F08B41D9-B3E1-4663-85FD-C70E8CB8FA78}" destId="{B23D9D27-5EA3-474B-A271-DF3C80C9012A}" srcOrd="0" destOrd="0" presId="urn:microsoft.com/office/officeart/2008/layout/VerticalCurvedList"/>
    <dgm:cxn modelId="{AA2A157C-3167-4E83-B60E-099B2F62B30B}" type="presOf" srcId="{67168BFA-24F7-4DD1-B7F0-B1C13E0B3DC4}" destId="{4BC0FDF3-3E1C-4EE8-8978-13E36160774A}" srcOrd="0" destOrd="0" presId="urn:microsoft.com/office/officeart/2008/layout/VerticalCurvedList"/>
    <dgm:cxn modelId="{BA00249C-1F64-4C7C-9A93-5AC98B15BB32}" srcId="{F0EC3F5F-E5E4-4569-A9C3-07A33396CF77}" destId="{0B4C5CEC-D68C-4E47-A868-7E6F617EC663}" srcOrd="1" destOrd="0" parTransId="{934A91C1-938A-420B-B64F-5DD8010667BB}" sibTransId="{65F53D66-40BF-48B1-BEC4-F2F5F39C82E2}"/>
    <dgm:cxn modelId="{D99A2CEF-CEEB-404C-88E3-93D3AEE96DB8}" type="presOf" srcId="{F0EC3F5F-E5E4-4569-A9C3-07A33396CF77}" destId="{F60FFCA0-0B3B-4CD0-BC86-EAE09E88C960}" srcOrd="0" destOrd="0" presId="urn:microsoft.com/office/officeart/2008/layout/VerticalCurvedList"/>
    <dgm:cxn modelId="{9EF94758-ECA0-4AAA-996A-D1496D8B58EB}" srcId="{F0EC3F5F-E5E4-4569-A9C3-07A33396CF77}" destId="{BC685173-52DC-451E-80CC-4A6E9B915078}" srcOrd="0" destOrd="0" parTransId="{2CDDBE27-EA04-465E-BF58-70557C80796D}" sibTransId="{F08B41D9-B3E1-4663-85FD-C70E8CB8FA78}"/>
    <dgm:cxn modelId="{16597ADD-68DC-4F49-B76B-C83B098BFE77}" srcId="{F0EC3F5F-E5E4-4569-A9C3-07A33396CF77}" destId="{67168BFA-24F7-4DD1-B7F0-B1C13E0B3DC4}" srcOrd="3" destOrd="0" parTransId="{2EE94CFE-5013-4C10-931A-13D9E2CAC3F2}" sibTransId="{56792DD6-134B-4C42-9556-89A30D717DC7}"/>
    <dgm:cxn modelId="{EED22609-9681-4A38-B6AE-8BED60233F87}" srcId="{F0EC3F5F-E5E4-4569-A9C3-07A33396CF77}" destId="{48FA24AA-87D8-449C-9047-D12375CFD6DB}" srcOrd="2" destOrd="0" parTransId="{4DFB2887-6518-4C9A-B66F-6D40203000EA}" sibTransId="{BB8A810D-7178-4EB8-9DB1-9271DD55A321}"/>
    <dgm:cxn modelId="{A2BAA083-5D61-4EEF-A03D-A0B662566B86}" type="presOf" srcId="{0B4C5CEC-D68C-4E47-A868-7E6F617EC663}" destId="{AE669ACE-7B56-4AC4-B991-6B5E9FB988C9}" srcOrd="0" destOrd="0" presId="urn:microsoft.com/office/officeart/2008/layout/VerticalCurvedList"/>
    <dgm:cxn modelId="{7438D4AF-C824-40AD-8B44-19FBB0C74998}" srcId="{F0EC3F5F-E5E4-4569-A9C3-07A33396CF77}" destId="{D8A79B2D-B60F-4046-A59C-AF92D6EBE912}" srcOrd="5" destOrd="0" parTransId="{B4F10008-332C-4E37-83AE-DE73E28D649D}" sibTransId="{47EEFDF5-66CB-47A8-B6D9-E3E80D6F8512}"/>
    <dgm:cxn modelId="{7CA37637-C6D3-4EFA-B0A6-B39008AFA360}" srcId="{F0EC3F5F-E5E4-4569-A9C3-07A33396CF77}" destId="{9D3B59FC-7E48-4279-B564-08F1309F56A0}" srcOrd="4" destOrd="0" parTransId="{34963C4D-70A2-4420-AD18-9E84D6DB1482}" sibTransId="{4E64D098-89D8-4888-81CE-CBE0A84B7242}"/>
    <dgm:cxn modelId="{781988CF-3C8B-482F-A459-1D4A83283060}" type="presParOf" srcId="{F60FFCA0-0B3B-4CD0-BC86-EAE09E88C960}" destId="{890FA260-EB9D-4C02-B540-1EDA6F687A8A}" srcOrd="0" destOrd="0" presId="urn:microsoft.com/office/officeart/2008/layout/VerticalCurvedList"/>
    <dgm:cxn modelId="{C1A487CB-EAAB-4DB7-BF21-F81E2AF8B2B3}" type="presParOf" srcId="{890FA260-EB9D-4C02-B540-1EDA6F687A8A}" destId="{071B48E6-71AC-40C1-9915-6C8F63B398E7}" srcOrd="0" destOrd="0" presId="urn:microsoft.com/office/officeart/2008/layout/VerticalCurvedList"/>
    <dgm:cxn modelId="{ABEBBD1D-6116-460C-A0C0-E66731AD27E4}" type="presParOf" srcId="{071B48E6-71AC-40C1-9915-6C8F63B398E7}" destId="{6BC118AC-A2F0-46CD-9A81-278249EA1F12}" srcOrd="0" destOrd="0" presId="urn:microsoft.com/office/officeart/2008/layout/VerticalCurvedList"/>
    <dgm:cxn modelId="{4871A3DE-E06E-4D1D-A04B-A780956561C7}" type="presParOf" srcId="{071B48E6-71AC-40C1-9915-6C8F63B398E7}" destId="{B23D9D27-5EA3-474B-A271-DF3C80C9012A}" srcOrd="1" destOrd="0" presId="urn:microsoft.com/office/officeart/2008/layout/VerticalCurvedList"/>
    <dgm:cxn modelId="{06E95DB5-C597-4240-AE77-390C4B404DCB}" type="presParOf" srcId="{071B48E6-71AC-40C1-9915-6C8F63B398E7}" destId="{074E90D3-882A-4410-9244-BB173E9C4246}" srcOrd="2" destOrd="0" presId="urn:microsoft.com/office/officeart/2008/layout/VerticalCurvedList"/>
    <dgm:cxn modelId="{E8B737EB-6074-40FD-AEE4-B0C071594B5E}" type="presParOf" srcId="{071B48E6-71AC-40C1-9915-6C8F63B398E7}" destId="{D7FD4930-11A1-40D6-A6FC-B1EE5F50B1C6}" srcOrd="3" destOrd="0" presId="urn:microsoft.com/office/officeart/2008/layout/VerticalCurvedList"/>
    <dgm:cxn modelId="{C98AC269-FDFD-4A1A-98D4-5E55C973121C}" type="presParOf" srcId="{890FA260-EB9D-4C02-B540-1EDA6F687A8A}" destId="{D0E88375-04F9-4D29-A8EC-2F683FC8CF6F}" srcOrd="1" destOrd="0" presId="urn:microsoft.com/office/officeart/2008/layout/VerticalCurvedList"/>
    <dgm:cxn modelId="{B8A59AD0-4AEB-4AFA-B523-D99735A2FC3D}" type="presParOf" srcId="{890FA260-EB9D-4C02-B540-1EDA6F687A8A}" destId="{51556219-74A4-44AD-ABE1-87E156050605}" srcOrd="2" destOrd="0" presId="urn:microsoft.com/office/officeart/2008/layout/VerticalCurvedList"/>
    <dgm:cxn modelId="{651C6320-B1E3-4C3F-A200-873DBC98A113}" type="presParOf" srcId="{51556219-74A4-44AD-ABE1-87E156050605}" destId="{D2DE3B99-53D6-4113-96F4-A44390B3A2FD}" srcOrd="0" destOrd="0" presId="urn:microsoft.com/office/officeart/2008/layout/VerticalCurvedList"/>
    <dgm:cxn modelId="{32919CA5-1D49-4B49-8655-0BC3E5488438}" type="presParOf" srcId="{890FA260-EB9D-4C02-B540-1EDA6F687A8A}" destId="{AE669ACE-7B56-4AC4-B991-6B5E9FB988C9}" srcOrd="3" destOrd="0" presId="urn:microsoft.com/office/officeart/2008/layout/VerticalCurvedList"/>
    <dgm:cxn modelId="{95CE12B7-D128-4FAD-A060-4C1589C7E324}" type="presParOf" srcId="{890FA260-EB9D-4C02-B540-1EDA6F687A8A}" destId="{D4849AD5-8B3D-4F6A-8707-AB8E75F65ADE}" srcOrd="4" destOrd="0" presId="urn:microsoft.com/office/officeart/2008/layout/VerticalCurvedList"/>
    <dgm:cxn modelId="{82B658A7-11AD-4026-8915-6FA0ECC11C9F}" type="presParOf" srcId="{D4849AD5-8B3D-4F6A-8707-AB8E75F65ADE}" destId="{BFF4E701-7D50-4619-8AE1-6EC2B66020EB}" srcOrd="0" destOrd="0" presId="urn:microsoft.com/office/officeart/2008/layout/VerticalCurvedList"/>
    <dgm:cxn modelId="{E475182B-422A-4421-903A-9DA7BF9DCED5}" type="presParOf" srcId="{890FA260-EB9D-4C02-B540-1EDA6F687A8A}" destId="{358F4F3F-ED1C-4C51-AC64-7520C5A88EBB}" srcOrd="5" destOrd="0" presId="urn:microsoft.com/office/officeart/2008/layout/VerticalCurvedList"/>
    <dgm:cxn modelId="{C6C691BE-069D-4003-8881-EED09305B70E}" type="presParOf" srcId="{890FA260-EB9D-4C02-B540-1EDA6F687A8A}" destId="{0EFAB162-E85C-488F-B2E3-2B756EDE124A}" srcOrd="6" destOrd="0" presId="urn:microsoft.com/office/officeart/2008/layout/VerticalCurvedList"/>
    <dgm:cxn modelId="{D26B4ACE-FB3E-41A3-99B6-E00F3175B396}" type="presParOf" srcId="{0EFAB162-E85C-488F-B2E3-2B756EDE124A}" destId="{58624909-270B-4A93-B92E-E8BB66C25128}" srcOrd="0" destOrd="0" presId="urn:microsoft.com/office/officeart/2008/layout/VerticalCurvedList"/>
    <dgm:cxn modelId="{44B25539-8593-46CC-8B95-42CFC56F3471}" type="presParOf" srcId="{890FA260-EB9D-4C02-B540-1EDA6F687A8A}" destId="{4BC0FDF3-3E1C-4EE8-8978-13E36160774A}" srcOrd="7" destOrd="0" presId="urn:microsoft.com/office/officeart/2008/layout/VerticalCurvedList"/>
    <dgm:cxn modelId="{4D6AF39F-CF2F-4D2A-AEE6-3B956CEA1747}" type="presParOf" srcId="{890FA260-EB9D-4C02-B540-1EDA6F687A8A}" destId="{2AEAEC60-CBEB-4E3D-907E-49471B9C6B1A}" srcOrd="8" destOrd="0" presId="urn:microsoft.com/office/officeart/2008/layout/VerticalCurvedList"/>
    <dgm:cxn modelId="{489D52BE-8FA3-47D1-960F-D71AB5FDAD54}" type="presParOf" srcId="{2AEAEC60-CBEB-4E3D-907E-49471B9C6B1A}" destId="{D71BA7B7-DB26-4F53-A85A-D98484145C34}" srcOrd="0" destOrd="0" presId="urn:microsoft.com/office/officeart/2008/layout/VerticalCurvedList"/>
    <dgm:cxn modelId="{E8202987-C601-4BD9-9856-B1EAA34B70D6}" type="presParOf" srcId="{890FA260-EB9D-4C02-B540-1EDA6F687A8A}" destId="{5B424A58-375A-41D5-BA54-44B30AE99113}" srcOrd="9" destOrd="0" presId="urn:microsoft.com/office/officeart/2008/layout/VerticalCurvedList"/>
    <dgm:cxn modelId="{98CBD847-AB86-47D9-B9B3-312EDAF25650}" type="presParOf" srcId="{890FA260-EB9D-4C02-B540-1EDA6F687A8A}" destId="{E20B99A0-14B0-43BC-BA4E-5454454F252F}" srcOrd="10" destOrd="0" presId="urn:microsoft.com/office/officeart/2008/layout/VerticalCurvedList"/>
    <dgm:cxn modelId="{3E14301C-4084-4D45-A540-CB8CF2587A1A}" type="presParOf" srcId="{E20B99A0-14B0-43BC-BA4E-5454454F252F}" destId="{84FD7971-0D70-4529-99FE-F2CD02A36805}" srcOrd="0" destOrd="0" presId="urn:microsoft.com/office/officeart/2008/layout/VerticalCurvedList"/>
    <dgm:cxn modelId="{631989BC-8DCC-4C06-ACE6-D82B798CC21E}" type="presParOf" srcId="{890FA260-EB9D-4C02-B540-1EDA6F687A8A}" destId="{E773935D-AD48-407C-96AA-EC557050E8D0}" srcOrd="11" destOrd="0" presId="urn:microsoft.com/office/officeart/2008/layout/VerticalCurvedList"/>
    <dgm:cxn modelId="{5BB7622D-E916-4235-860F-344A5E190865}" type="presParOf" srcId="{890FA260-EB9D-4C02-B540-1EDA6F687A8A}" destId="{C1CD6DA4-0733-46D3-9461-03D161263A2C}" srcOrd="12" destOrd="0" presId="urn:microsoft.com/office/officeart/2008/layout/VerticalCurvedList"/>
    <dgm:cxn modelId="{77B012FB-D35F-40B2-84A9-FA6C000FF65D}" type="presParOf" srcId="{C1CD6DA4-0733-46D3-9461-03D161263A2C}" destId="{BD901035-2CD2-410D-AD64-B7F00C4050B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EC3F5F-E5E4-4569-A9C3-07A33396CF7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685173-52DC-451E-80CC-4A6E9B915078}">
      <dgm:prSet phldrT="[Текст]"/>
      <dgm:spPr/>
      <dgm:t>
        <a:bodyPr/>
        <a:lstStyle/>
        <a:p>
          <a:r>
            <a:rPr lang="ru-RU" dirty="0" smtClean="0"/>
            <a:t>Отремонтированы приемный покой и 1 этаж клинического здания, а также учебные помещения в </a:t>
          </a:r>
          <a:r>
            <a:rPr lang="ru-RU" dirty="0" err="1" smtClean="0"/>
            <a:t>Бишкекской</a:t>
          </a:r>
          <a:r>
            <a:rPr lang="ru-RU" dirty="0" smtClean="0"/>
            <a:t> городской клинической больнице №2.</a:t>
          </a:r>
          <a:endParaRPr lang="ru-RU" dirty="0"/>
        </a:p>
      </dgm:t>
    </dgm:pt>
    <dgm:pt modelId="{2CDDBE27-EA04-465E-BF58-70557C80796D}" type="parTrans" cxnId="{9EF94758-ECA0-4AAA-996A-D1496D8B58EB}">
      <dgm:prSet/>
      <dgm:spPr/>
      <dgm:t>
        <a:bodyPr/>
        <a:lstStyle/>
        <a:p>
          <a:endParaRPr lang="ru-RU"/>
        </a:p>
      </dgm:t>
    </dgm:pt>
    <dgm:pt modelId="{F08B41D9-B3E1-4663-85FD-C70E8CB8FA78}" type="sibTrans" cxnId="{9EF94758-ECA0-4AAA-996A-D1496D8B58EB}">
      <dgm:prSet/>
      <dgm:spPr/>
      <dgm:t>
        <a:bodyPr/>
        <a:lstStyle/>
        <a:p>
          <a:endParaRPr lang="ru-RU"/>
        </a:p>
      </dgm:t>
    </dgm:pt>
    <dgm:pt modelId="{0B4C5CEC-D68C-4E47-A868-7E6F617EC663}">
      <dgm:prSet phldrT="[Текст]"/>
      <dgm:spPr/>
      <dgm:t>
        <a:bodyPr/>
        <a:lstStyle/>
        <a:p>
          <a:r>
            <a:rPr lang="ru-RU" dirty="0" smtClean="0"/>
            <a:t>Отремонтирован холл национального центра трансплантологии и кардиологии.</a:t>
          </a:r>
          <a:endParaRPr lang="ru-RU" dirty="0"/>
        </a:p>
      </dgm:t>
    </dgm:pt>
    <dgm:pt modelId="{934A91C1-938A-420B-B64F-5DD8010667BB}" type="parTrans" cxnId="{BA00249C-1F64-4C7C-9A93-5AC98B15BB32}">
      <dgm:prSet/>
      <dgm:spPr/>
      <dgm:t>
        <a:bodyPr/>
        <a:lstStyle/>
        <a:p>
          <a:endParaRPr lang="ru-RU"/>
        </a:p>
      </dgm:t>
    </dgm:pt>
    <dgm:pt modelId="{65F53D66-40BF-48B1-BEC4-F2F5F39C82E2}" type="sibTrans" cxnId="{BA00249C-1F64-4C7C-9A93-5AC98B15BB32}">
      <dgm:prSet/>
      <dgm:spPr/>
      <dgm:t>
        <a:bodyPr/>
        <a:lstStyle/>
        <a:p>
          <a:endParaRPr lang="ru-RU"/>
        </a:p>
      </dgm:t>
    </dgm:pt>
    <dgm:pt modelId="{67168BFA-24F7-4DD1-B7F0-B1C13E0B3DC4}">
      <dgm:prSet phldrT="[Текст]"/>
      <dgm:spPr/>
      <dgm:t>
        <a:bodyPr/>
        <a:lstStyle/>
        <a:p>
          <a:r>
            <a:rPr lang="ru-RU" dirty="0" smtClean="0"/>
            <a:t>Заменены окна и благоустроена территория института горной физиологии и медицины.</a:t>
          </a:r>
          <a:endParaRPr lang="ru-RU" dirty="0"/>
        </a:p>
      </dgm:t>
    </dgm:pt>
    <dgm:pt modelId="{2EE94CFE-5013-4C10-931A-13D9E2CAC3F2}" type="parTrans" cxnId="{16597ADD-68DC-4F49-B76B-C83B098BFE77}">
      <dgm:prSet/>
      <dgm:spPr/>
      <dgm:t>
        <a:bodyPr/>
        <a:lstStyle/>
        <a:p>
          <a:endParaRPr lang="ru-RU"/>
        </a:p>
      </dgm:t>
    </dgm:pt>
    <dgm:pt modelId="{56792DD6-134B-4C42-9556-89A30D717DC7}" type="sibTrans" cxnId="{16597ADD-68DC-4F49-B76B-C83B098BFE77}">
      <dgm:prSet/>
      <dgm:spPr/>
      <dgm:t>
        <a:bodyPr/>
        <a:lstStyle/>
        <a:p>
          <a:endParaRPr lang="ru-RU"/>
        </a:p>
      </dgm:t>
    </dgm:pt>
    <dgm:pt modelId="{48FA24AA-87D8-449C-9047-D12375CFD6DB}">
      <dgm:prSet phldrT="[Текст]"/>
      <dgm:spPr/>
      <dgm:t>
        <a:bodyPr/>
        <a:lstStyle/>
        <a:p>
          <a:r>
            <a:rPr lang="ru-RU" dirty="0" smtClean="0"/>
            <a:t>Проведен тендер на ремонтные работы </a:t>
          </a:r>
          <a:r>
            <a:rPr lang="ru-RU" dirty="0" err="1" smtClean="0"/>
            <a:t>Бишкекской</a:t>
          </a:r>
          <a:r>
            <a:rPr lang="ru-RU" dirty="0" smtClean="0"/>
            <a:t> городской клинической больницы №1.</a:t>
          </a:r>
          <a:endParaRPr lang="ru-RU" dirty="0"/>
        </a:p>
      </dgm:t>
    </dgm:pt>
    <dgm:pt modelId="{4DFB2887-6518-4C9A-B66F-6D40203000EA}" type="parTrans" cxnId="{EED22609-9681-4A38-B6AE-8BED60233F87}">
      <dgm:prSet/>
      <dgm:spPr/>
      <dgm:t>
        <a:bodyPr/>
        <a:lstStyle/>
        <a:p>
          <a:endParaRPr lang="ru-RU"/>
        </a:p>
      </dgm:t>
    </dgm:pt>
    <dgm:pt modelId="{BB8A810D-7178-4EB8-9DB1-9271DD55A321}" type="sibTrans" cxnId="{EED22609-9681-4A38-B6AE-8BED60233F87}">
      <dgm:prSet/>
      <dgm:spPr/>
      <dgm:t>
        <a:bodyPr/>
        <a:lstStyle/>
        <a:p>
          <a:endParaRPr lang="ru-RU"/>
        </a:p>
      </dgm:t>
    </dgm:pt>
    <dgm:pt modelId="{F60FFCA0-0B3B-4CD0-BC86-EAE09E88C960}" type="pres">
      <dgm:prSet presAssocID="{F0EC3F5F-E5E4-4569-A9C3-07A33396CF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90FA260-EB9D-4C02-B540-1EDA6F687A8A}" type="pres">
      <dgm:prSet presAssocID="{F0EC3F5F-E5E4-4569-A9C3-07A33396CF77}" presName="Name1" presStyleCnt="0"/>
      <dgm:spPr/>
    </dgm:pt>
    <dgm:pt modelId="{071B48E6-71AC-40C1-9915-6C8F63B398E7}" type="pres">
      <dgm:prSet presAssocID="{F0EC3F5F-E5E4-4569-A9C3-07A33396CF77}" presName="cycle" presStyleCnt="0"/>
      <dgm:spPr/>
    </dgm:pt>
    <dgm:pt modelId="{6BC118AC-A2F0-46CD-9A81-278249EA1F12}" type="pres">
      <dgm:prSet presAssocID="{F0EC3F5F-E5E4-4569-A9C3-07A33396CF77}" presName="srcNode" presStyleLbl="node1" presStyleIdx="0" presStyleCnt="4"/>
      <dgm:spPr/>
    </dgm:pt>
    <dgm:pt modelId="{B23D9D27-5EA3-474B-A271-DF3C80C9012A}" type="pres">
      <dgm:prSet presAssocID="{F0EC3F5F-E5E4-4569-A9C3-07A33396CF77}" presName="conn" presStyleLbl="parChTrans1D2" presStyleIdx="0" presStyleCnt="1"/>
      <dgm:spPr/>
      <dgm:t>
        <a:bodyPr/>
        <a:lstStyle/>
        <a:p>
          <a:endParaRPr lang="ru-RU"/>
        </a:p>
      </dgm:t>
    </dgm:pt>
    <dgm:pt modelId="{074E90D3-882A-4410-9244-BB173E9C4246}" type="pres">
      <dgm:prSet presAssocID="{F0EC3F5F-E5E4-4569-A9C3-07A33396CF77}" presName="extraNode" presStyleLbl="node1" presStyleIdx="0" presStyleCnt="4"/>
      <dgm:spPr/>
    </dgm:pt>
    <dgm:pt modelId="{D7FD4930-11A1-40D6-A6FC-B1EE5F50B1C6}" type="pres">
      <dgm:prSet presAssocID="{F0EC3F5F-E5E4-4569-A9C3-07A33396CF77}" presName="dstNode" presStyleLbl="node1" presStyleIdx="0" presStyleCnt="4"/>
      <dgm:spPr/>
    </dgm:pt>
    <dgm:pt modelId="{D0E88375-04F9-4D29-A8EC-2F683FC8CF6F}" type="pres">
      <dgm:prSet presAssocID="{BC685173-52DC-451E-80CC-4A6E9B915078}" presName="text_1" presStyleLbl="node1" presStyleIdx="0" presStyleCnt="4" custLinFactNeighborX="30952" custLinFactNeighborY="5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56219-74A4-44AD-ABE1-87E156050605}" type="pres">
      <dgm:prSet presAssocID="{BC685173-52DC-451E-80CC-4A6E9B915078}" presName="accent_1" presStyleCnt="0"/>
      <dgm:spPr/>
    </dgm:pt>
    <dgm:pt modelId="{D2DE3B99-53D6-4113-96F4-A44390B3A2FD}" type="pres">
      <dgm:prSet presAssocID="{BC685173-52DC-451E-80CC-4A6E9B915078}" presName="accentRepeatNode" presStyleLbl="solidFgAcc1" presStyleIdx="0" presStyleCnt="4"/>
      <dgm:spPr/>
    </dgm:pt>
    <dgm:pt modelId="{AE669ACE-7B56-4AC4-B991-6B5E9FB988C9}" type="pres">
      <dgm:prSet presAssocID="{0B4C5CEC-D68C-4E47-A868-7E6F617EC66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49AD5-8B3D-4F6A-8707-AB8E75F65ADE}" type="pres">
      <dgm:prSet presAssocID="{0B4C5CEC-D68C-4E47-A868-7E6F617EC663}" presName="accent_2" presStyleCnt="0"/>
      <dgm:spPr/>
    </dgm:pt>
    <dgm:pt modelId="{BFF4E701-7D50-4619-8AE1-6EC2B66020EB}" type="pres">
      <dgm:prSet presAssocID="{0B4C5CEC-D68C-4E47-A868-7E6F617EC663}" presName="accentRepeatNode" presStyleLbl="solidFgAcc1" presStyleIdx="1" presStyleCnt="4"/>
      <dgm:spPr/>
    </dgm:pt>
    <dgm:pt modelId="{358F4F3F-ED1C-4C51-AC64-7520C5A88EBB}" type="pres">
      <dgm:prSet presAssocID="{48FA24AA-87D8-449C-9047-D12375CFD6D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AB162-E85C-488F-B2E3-2B756EDE124A}" type="pres">
      <dgm:prSet presAssocID="{48FA24AA-87D8-449C-9047-D12375CFD6DB}" presName="accent_3" presStyleCnt="0"/>
      <dgm:spPr/>
    </dgm:pt>
    <dgm:pt modelId="{58624909-270B-4A93-B92E-E8BB66C25128}" type="pres">
      <dgm:prSet presAssocID="{48FA24AA-87D8-449C-9047-D12375CFD6DB}" presName="accentRepeatNode" presStyleLbl="solidFgAcc1" presStyleIdx="2" presStyleCnt="4" custLinFactNeighborX="-4058" custLinFactNeighborY="-4009"/>
      <dgm:spPr/>
    </dgm:pt>
    <dgm:pt modelId="{4BC0FDF3-3E1C-4EE8-8978-13E36160774A}" type="pres">
      <dgm:prSet presAssocID="{67168BFA-24F7-4DD1-B7F0-B1C13E0B3DC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AEC60-CBEB-4E3D-907E-49471B9C6B1A}" type="pres">
      <dgm:prSet presAssocID="{67168BFA-24F7-4DD1-B7F0-B1C13E0B3DC4}" presName="accent_4" presStyleCnt="0"/>
      <dgm:spPr/>
    </dgm:pt>
    <dgm:pt modelId="{D71BA7B7-DB26-4F53-A85A-D98484145C34}" type="pres">
      <dgm:prSet presAssocID="{67168BFA-24F7-4DD1-B7F0-B1C13E0B3DC4}" presName="accentRepeatNode" presStyleLbl="solidFgAcc1" presStyleIdx="3" presStyleCnt="4"/>
      <dgm:spPr/>
    </dgm:pt>
  </dgm:ptLst>
  <dgm:cxnLst>
    <dgm:cxn modelId="{72E8796C-D084-4D6B-A8B4-BF4DB7E40AFA}" type="presOf" srcId="{F0EC3F5F-E5E4-4569-A9C3-07A33396CF77}" destId="{F60FFCA0-0B3B-4CD0-BC86-EAE09E88C960}" srcOrd="0" destOrd="0" presId="urn:microsoft.com/office/officeart/2008/layout/VerticalCurvedList"/>
    <dgm:cxn modelId="{BA00249C-1F64-4C7C-9A93-5AC98B15BB32}" srcId="{F0EC3F5F-E5E4-4569-A9C3-07A33396CF77}" destId="{0B4C5CEC-D68C-4E47-A868-7E6F617EC663}" srcOrd="1" destOrd="0" parTransId="{934A91C1-938A-420B-B64F-5DD8010667BB}" sibTransId="{65F53D66-40BF-48B1-BEC4-F2F5F39C82E2}"/>
    <dgm:cxn modelId="{8D727EFD-3ED7-46C3-84AA-D6791B9690C6}" type="presOf" srcId="{67168BFA-24F7-4DD1-B7F0-B1C13E0B3DC4}" destId="{4BC0FDF3-3E1C-4EE8-8978-13E36160774A}" srcOrd="0" destOrd="0" presId="urn:microsoft.com/office/officeart/2008/layout/VerticalCurvedList"/>
    <dgm:cxn modelId="{6554CD7F-EC0D-47F7-A71A-1913E8BE9358}" type="presOf" srcId="{F08B41D9-B3E1-4663-85FD-C70E8CB8FA78}" destId="{B23D9D27-5EA3-474B-A271-DF3C80C9012A}" srcOrd="0" destOrd="0" presId="urn:microsoft.com/office/officeart/2008/layout/VerticalCurvedList"/>
    <dgm:cxn modelId="{1D7EFDA9-41AD-4437-A009-6B1FF2A2A0ED}" type="presOf" srcId="{BC685173-52DC-451E-80CC-4A6E9B915078}" destId="{D0E88375-04F9-4D29-A8EC-2F683FC8CF6F}" srcOrd="0" destOrd="0" presId="urn:microsoft.com/office/officeart/2008/layout/VerticalCurvedList"/>
    <dgm:cxn modelId="{9EF94758-ECA0-4AAA-996A-D1496D8B58EB}" srcId="{F0EC3F5F-E5E4-4569-A9C3-07A33396CF77}" destId="{BC685173-52DC-451E-80CC-4A6E9B915078}" srcOrd="0" destOrd="0" parTransId="{2CDDBE27-EA04-465E-BF58-70557C80796D}" sibTransId="{F08B41D9-B3E1-4663-85FD-C70E8CB8FA78}"/>
    <dgm:cxn modelId="{16597ADD-68DC-4F49-B76B-C83B098BFE77}" srcId="{F0EC3F5F-E5E4-4569-A9C3-07A33396CF77}" destId="{67168BFA-24F7-4DD1-B7F0-B1C13E0B3DC4}" srcOrd="3" destOrd="0" parTransId="{2EE94CFE-5013-4C10-931A-13D9E2CAC3F2}" sibTransId="{56792DD6-134B-4C42-9556-89A30D717DC7}"/>
    <dgm:cxn modelId="{EED22609-9681-4A38-B6AE-8BED60233F87}" srcId="{F0EC3F5F-E5E4-4569-A9C3-07A33396CF77}" destId="{48FA24AA-87D8-449C-9047-D12375CFD6DB}" srcOrd="2" destOrd="0" parTransId="{4DFB2887-6518-4C9A-B66F-6D40203000EA}" sibTransId="{BB8A810D-7178-4EB8-9DB1-9271DD55A321}"/>
    <dgm:cxn modelId="{A4DE8222-17AF-4BA4-AF33-4FD4D36A5033}" type="presOf" srcId="{0B4C5CEC-D68C-4E47-A868-7E6F617EC663}" destId="{AE669ACE-7B56-4AC4-B991-6B5E9FB988C9}" srcOrd="0" destOrd="0" presId="urn:microsoft.com/office/officeart/2008/layout/VerticalCurvedList"/>
    <dgm:cxn modelId="{F813456E-36EF-4086-8B63-5D251EB2F8A4}" type="presOf" srcId="{48FA24AA-87D8-449C-9047-D12375CFD6DB}" destId="{358F4F3F-ED1C-4C51-AC64-7520C5A88EBB}" srcOrd="0" destOrd="0" presId="urn:microsoft.com/office/officeart/2008/layout/VerticalCurvedList"/>
    <dgm:cxn modelId="{2EBC1AE7-FA72-4C71-93D8-396A3C558B2E}" type="presParOf" srcId="{F60FFCA0-0B3B-4CD0-BC86-EAE09E88C960}" destId="{890FA260-EB9D-4C02-B540-1EDA6F687A8A}" srcOrd="0" destOrd="0" presId="urn:microsoft.com/office/officeart/2008/layout/VerticalCurvedList"/>
    <dgm:cxn modelId="{A77DDEE6-1379-4336-A430-B8EAD737E93D}" type="presParOf" srcId="{890FA260-EB9D-4C02-B540-1EDA6F687A8A}" destId="{071B48E6-71AC-40C1-9915-6C8F63B398E7}" srcOrd="0" destOrd="0" presId="urn:microsoft.com/office/officeart/2008/layout/VerticalCurvedList"/>
    <dgm:cxn modelId="{69A08740-7389-4637-9948-9B5948FD9A7E}" type="presParOf" srcId="{071B48E6-71AC-40C1-9915-6C8F63B398E7}" destId="{6BC118AC-A2F0-46CD-9A81-278249EA1F12}" srcOrd="0" destOrd="0" presId="urn:microsoft.com/office/officeart/2008/layout/VerticalCurvedList"/>
    <dgm:cxn modelId="{3A549829-3757-4C7F-BA8E-53B4388D66A3}" type="presParOf" srcId="{071B48E6-71AC-40C1-9915-6C8F63B398E7}" destId="{B23D9D27-5EA3-474B-A271-DF3C80C9012A}" srcOrd="1" destOrd="0" presId="urn:microsoft.com/office/officeart/2008/layout/VerticalCurvedList"/>
    <dgm:cxn modelId="{02C02B0E-3C09-4BDA-91C2-5DF3087CF7C6}" type="presParOf" srcId="{071B48E6-71AC-40C1-9915-6C8F63B398E7}" destId="{074E90D3-882A-4410-9244-BB173E9C4246}" srcOrd="2" destOrd="0" presId="urn:microsoft.com/office/officeart/2008/layout/VerticalCurvedList"/>
    <dgm:cxn modelId="{DEFA2926-C6DB-49CE-94F7-FC0CEAA497CC}" type="presParOf" srcId="{071B48E6-71AC-40C1-9915-6C8F63B398E7}" destId="{D7FD4930-11A1-40D6-A6FC-B1EE5F50B1C6}" srcOrd="3" destOrd="0" presId="urn:microsoft.com/office/officeart/2008/layout/VerticalCurvedList"/>
    <dgm:cxn modelId="{81C8FF1C-23A5-4BDC-9285-DBEEFF684214}" type="presParOf" srcId="{890FA260-EB9D-4C02-B540-1EDA6F687A8A}" destId="{D0E88375-04F9-4D29-A8EC-2F683FC8CF6F}" srcOrd="1" destOrd="0" presId="urn:microsoft.com/office/officeart/2008/layout/VerticalCurvedList"/>
    <dgm:cxn modelId="{4E30B12F-D205-449A-9008-7300A3CDCDD3}" type="presParOf" srcId="{890FA260-EB9D-4C02-B540-1EDA6F687A8A}" destId="{51556219-74A4-44AD-ABE1-87E156050605}" srcOrd="2" destOrd="0" presId="urn:microsoft.com/office/officeart/2008/layout/VerticalCurvedList"/>
    <dgm:cxn modelId="{41D70BF8-37B2-4EE4-A703-36579D8277E3}" type="presParOf" srcId="{51556219-74A4-44AD-ABE1-87E156050605}" destId="{D2DE3B99-53D6-4113-96F4-A44390B3A2FD}" srcOrd="0" destOrd="0" presId="urn:microsoft.com/office/officeart/2008/layout/VerticalCurvedList"/>
    <dgm:cxn modelId="{2B6E90CB-DAB5-449E-86BA-E31742046B98}" type="presParOf" srcId="{890FA260-EB9D-4C02-B540-1EDA6F687A8A}" destId="{AE669ACE-7B56-4AC4-B991-6B5E9FB988C9}" srcOrd="3" destOrd="0" presId="urn:microsoft.com/office/officeart/2008/layout/VerticalCurvedList"/>
    <dgm:cxn modelId="{FDC79F28-88B1-4558-B6F4-4B1B97F8AA7D}" type="presParOf" srcId="{890FA260-EB9D-4C02-B540-1EDA6F687A8A}" destId="{D4849AD5-8B3D-4F6A-8707-AB8E75F65ADE}" srcOrd="4" destOrd="0" presId="urn:microsoft.com/office/officeart/2008/layout/VerticalCurvedList"/>
    <dgm:cxn modelId="{71F847B9-D3D1-41AD-A109-8BA7E2D2CCFC}" type="presParOf" srcId="{D4849AD5-8B3D-4F6A-8707-AB8E75F65ADE}" destId="{BFF4E701-7D50-4619-8AE1-6EC2B66020EB}" srcOrd="0" destOrd="0" presId="urn:microsoft.com/office/officeart/2008/layout/VerticalCurvedList"/>
    <dgm:cxn modelId="{97F4165D-5A0F-4EAE-ADC5-667A754DF4B9}" type="presParOf" srcId="{890FA260-EB9D-4C02-B540-1EDA6F687A8A}" destId="{358F4F3F-ED1C-4C51-AC64-7520C5A88EBB}" srcOrd="5" destOrd="0" presId="urn:microsoft.com/office/officeart/2008/layout/VerticalCurvedList"/>
    <dgm:cxn modelId="{86D89BDB-3477-400A-8710-9F75556109C3}" type="presParOf" srcId="{890FA260-EB9D-4C02-B540-1EDA6F687A8A}" destId="{0EFAB162-E85C-488F-B2E3-2B756EDE124A}" srcOrd="6" destOrd="0" presId="urn:microsoft.com/office/officeart/2008/layout/VerticalCurvedList"/>
    <dgm:cxn modelId="{C75694FE-8F12-47FB-B671-FB4B9E9D3946}" type="presParOf" srcId="{0EFAB162-E85C-488F-B2E3-2B756EDE124A}" destId="{58624909-270B-4A93-B92E-E8BB66C25128}" srcOrd="0" destOrd="0" presId="urn:microsoft.com/office/officeart/2008/layout/VerticalCurvedList"/>
    <dgm:cxn modelId="{1A352B55-E0EA-4CC4-8CF6-D64A245DE5EF}" type="presParOf" srcId="{890FA260-EB9D-4C02-B540-1EDA6F687A8A}" destId="{4BC0FDF3-3E1C-4EE8-8978-13E36160774A}" srcOrd="7" destOrd="0" presId="urn:microsoft.com/office/officeart/2008/layout/VerticalCurvedList"/>
    <dgm:cxn modelId="{2B35FA2F-8480-4A28-8D56-ED27673D9421}" type="presParOf" srcId="{890FA260-EB9D-4C02-B540-1EDA6F687A8A}" destId="{2AEAEC60-CBEB-4E3D-907E-49471B9C6B1A}" srcOrd="8" destOrd="0" presId="urn:microsoft.com/office/officeart/2008/layout/VerticalCurvedList"/>
    <dgm:cxn modelId="{F2A781EE-47F8-4B2A-9260-4FE5E9FEE6C2}" type="presParOf" srcId="{2AEAEC60-CBEB-4E3D-907E-49471B9C6B1A}" destId="{D71BA7B7-DB26-4F53-A85A-D98484145C3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0A2C1-7C13-4862-8C33-27750D8906BF}">
      <dsp:nvSpPr>
        <dsp:cNvPr id="0" name=""/>
        <dsp:cNvSpPr/>
      </dsp:nvSpPr>
      <dsp:spPr>
        <a:xfrm>
          <a:off x="-6106540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7C239-ED66-4FCB-847C-CE2469962368}">
      <dsp:nvSpPr>
        <dsp:cNvPr id="0" name=""/>
        <dsp:cNvSpPr/>
      </dsp:nvSpPr>
      <dsp:spPr>
        <a:xfrm>
          <a:off x="508048" y="337429"/>
          <a:ext cx="7912599" cy="675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012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Создан Консорциум 5 вузов с особым статусом (19 января 2023 г.). В</a:t>
          </a:r>
          <a:r>
            <a:rPr lang="ky-KG" sz="1100" kern="1200" dirty="0" smtClean="0"/>
            <a:t> рамках Консорциума подготовлены предложения по внесению изменений в законодательные акты КР по вопросам образования, в связи с особым статусом. Принят Закон КР “О внесении изменений в некоторые законодательные акты КР по вопросам образования” от 22 июня 2023 г. </a:t>
          </a:r>
          <a:endParaRPr lang="ru-RU" sz="1100" kern="1200" dirty="0"/>
        </a:p>
      </dsp:txBody>
      <dsp:txXfrm>
        <a:off x="508048" y="337429"/>
        <a:ext cx="7912599" cy="675291"/>
      </dsp:txXfrm>
    </dsp:sp>
    <dsp:sp modelId="{A659C272-5F28-4986-A2F4-BD3CF0E2F9EB}">
      <dsp:nvSpPr>
        <dsp:cNvPr id="0" name=""/>
        <dsp:cNvSpPr/>
      </dsp:nvSpPr>
      <dsp:spPr>
        <a:xfrm>
          <a:off x="85991" y="253018"/>
          <a:ext cx="844113" cy="844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1DE01-F52F-4069-A18B-DF4E6347BE5D}">
      <dsp:nvSpPr>
        <dsp:cNvPr id="0" name=""/>
        <dsp:cNvSpPr/>
      </dsp:nvSpPr>
      <dsp:spPr>
        <a:xfrm>
          <a:off x="1068238" y="1304932"/>
          <a:ext cx="7428705" cy="675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012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1100" kern="1200" dirty="0" smtClean="0"/>
            <a:t>Разработана и принята Дорожная карта по развитию вузов с особым статусом.</a:t>
          </a:r>
          <a:endParaRPr lang="ru-RU" sz="1100" kern="1200" dirty="0"/>
        </a:p>
      </dsp:txBody>
      <dsp:txXfrm>
        <a:off x="1068238" y="1304932"/>
        <a:ext cx="7428705" cy="675291"/>
      </dsp:txXfrm>
    </dsp:sp>
    <dsp:sp modelId="{4F99DEFF-9ABB-4759-B37B-F278A58F873D}">
      <dsp:nvSpPr>
        <dsp:cNvPr id="0" name=""/>
        <dsp:cNvSpPr/>
      </dsp:nvSpPr>
      <dsp:spPr>
        <a:xfrm>
          <a:off x="569885" y="1265630"/>
          <a:ext cx="844113" cy="844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6AE1E-A8F7-479A-B4EA-4BF29A2A1E33}">
      <dsp:nvSpPr>
        <dsp:cNvPr id="0" name=""/>
        <dsp:cNvSpPr/>
      </dsp:nvSpPr>
      <dsp:spPr>
        <a:xfrm>
          <a:off x="1140458" y="2362654"/>
          <a:ext cx="7280188" cy="675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012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Созданы рабочие группы по пересмотру локальных нормативных актов КГМА (закупки, подбор кадров и т.д.)</a:t>
          </a:r>
          <a:endParaRPr lang="ru-RU" sz="1100" kern="1200" dirty="0"/>
        </a:p>
      </dsp:txBody>
      <dsp:txXfrm>
        <a:off x="1140458" y="2362654"/>
        <a:ext cx="7280188" cy="675291"/>
      </dsp:txXfrm>
    </dsp:sp>
    <dsp:sp modelId="{F9B13226-116C-481A-A400-0D6CFCC8D3D5}">
      <dsp:nvSpPr>
        <dsp:cNvPr id="0" name=""/>
        <dsp:cNvSpPr/>
      </dsp:nvSpPr>
      <dsp:spPr>
        <a:xfrm>
          <a:off x="718401" y="2278243"/>
          <a:ext cx="844113" cy="844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B8E90-93E3-4E88-8E67-EBF54382E93B}">
      <dsp:nvSpPr>
        <dsp:cNvPr id="0" name=""/>
        <dsp:cNvSpPr/>
      </dsp:nvSpPr>
      <dsp:spPr>
        <a:xfrm>
          <a:off x="1018908" y="3403541"/>
          <a:ext cx="7428705" cy="675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012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Создана кафедра менеджмента научных исследований. Разработаны и утверждены Учебные программы по методологии научных исследований для студентов, аспирантов, ППС. </a:t>
          </a:r>
          <a:endParaRPr lang="ru-RU" sz="1100" kern="1200" dirty="0"/>
        </a:p>
      </dsp:txBody>
      <dsp:txXfrm>
        <a:off x="1018908" y="3403541"/>
        <a:ext cx="7428705" cy="675291"/>
      </dsp:txXfrm>
    </dsp:sp>
    <dsp:sp modelId="{39F04A73-5FFB-437D-ADC6-140727D4AD8E}">
      <dsp:nvSpPr>
        <dsp:cNvPr id="0" name=""/>
        <dsp:cNvSpPr/>
      </dsp:nvSpPr>
      <dsp:spPr>
        <a:xfrm>
          <a:off x="569885" y="3290855"/>
          <a:ext cx="844113" cy="844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6B529-2631-4DB8-9A36-602CCBB574A0}">
      <dsp:nvSpPr>
        <dsp:cNvPr id="0" name=""/>
        <dsp:cNvSpPr/>
      </dsp:nvSpPr>
      <dsp:spPr>
        <a:xfrm>
          <a:off x="508048" y="4387879"/>
          <a:ext cx="7912599" cy="675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012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1100" kern="1200" dirty="0" smtClean="0"/>
            <a:t>Пересмотрено 10 положений о структурных подразделениях в связи с изменениями струтуры КГМА</a:t>
          </a:r>
          <a:endParaRPr lang="ru-RU" sz="1100" kern="1200" dirty="0"/>
        </a:p>
      </dsp:txBody>
      <dsp:txXfrm>
        <a:off x="508048" y="4387879"/>
        <a:ext cx="7912599" cy="675291"/>
      </dsp:txXfrm>
    </dsp:sp>
    <dsp:sp modelId="{8D7B3887-ED25-41C6-95A6-8ED6503807E3}">
      <dsp:nvSpPr>
        <dsp:cNvPr id="0" name=""/>
        <dsp:cNvSpPr/>
      </dsp:nvSpPr>
      <dsp:spPr>
        <a:xfrm>
          <a:off x="85991" y="4303468"/>
          <a:ext cx="844113" cy="844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D9D27-5EA3-474B-A271-DF3C80C9012A}">
      <dsp:nvSpPr>
        <dsp:cNvPr id="0" name=""/>
        <dsp:cNvSpPr/>
      </dsp:nvSpPr>
      <dsp:spPr>
        <a:xfrm>
          <a:off x="-6350946" y="-971459"/>
          <a:ext cx="7559542" cy="7559542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88375-04F9-4D29-A8EC-2F683FC8CF6F}">
      <dsp:nvSpPr>
        <dsp:cNvPr id="0" name=""/>
        <dsp:cNvSpPr/>
      </dsp:nvSpPr>
      <dsp:spPr>
        <a:xfrm>
          <a:off x="449939" y="295771"/>
          <a:ext cx="8039304" cy="591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5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Пересмотрены все образовательные программы по всем направлениям подготовки с внедрением исследовательских и инновационных технологий </a:t>
          </a:r>
          <a:endParaRPr lang="ru-RU" sz="1300" kern="1200" dirty="0"/>
        </a:p>
      </dsp:txBody>
      <dsp:txXfrm>
        <a:off x="449939" y="295771"/>
        <a:ext cx="8039304" cy="591318"/>
      </dsp:txXfrm>
    </dsp:sp>
    <dsp:sp modelId="{D2DE3B99-53D6-4113-96F4-A44390B3A2FD}">
      <dsp:nvSpPr>
        <dsp:cNvPr id="0" name=""/>
        <dsp:cNvSpPr/>
      </dsp:nvSpPr>
      <dsp:spPr>
        <a:xfrm>
          <a:off x="80365" y="221856"/>
          <a:ext cx="739147" cy="739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69ACE-7B56-4AC4-B991-6B5E9FB988C9}">
      <dsp:nvSpPr>
        <dsp:cNvPr id="0" name=""/>
        <dsp:cNvSpPr/>
      </dsp:nvSpPr>
      <dsp:spPr>
        <a:xfrm>
          <a:off x="936338" y="1182636"/>
          <a:ext cx="7552904" cy="591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5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Получена лицензия на новую образовательную дуальную программу по направлению </a:t>
          </a:r>
          <a:r>
            <a:rPr lang="ru-RU" sz="1300" b="1" kern="1200" dirty="0" smtClean="0"/>
            <a:t>«Военно-медицинское дело» </a:t>
          </a:r>
          <a:r>
            <a:rPr lang="ru-RU" sz="1300" kern="1200" dirty="0" smtClean="0"/>
            <a:t>с Военным институтом Вооруженных Сил КР им. К. </a:t>
          </a:r>
          <a:r>
            <a:rPr lang="ru-RU" sz="1300" kern="1200" dirty="0" err="1" smtClean="0"/>
            <a:t>Усенбекова</a:t>
          </a:r>
          <a:endParaRPr lang="ru-RU" sz="1300" kern="1200" dirty="0"/>
        </a:p>
      </dsp:txBody>
      <dsp:txXfrm>
        <a:off x="936338" y="1182636"/>
        <a:ext cx="7552904" cy="591318"/>
      </dsp:txXfrm>
    </dsp:sp>
    <dsp:sp modelId="{BFF4E701-7D50-4619-8AE1-6EC2B66020EB}">
      <dsp:nvSpPr>
        <dsp:cNvPr id="0" name=""/>
        <dsp:cNvSpPr/>
      </dsp:nvSpPr>
      <dsp:spPr>
        <a:xfrm>
          <a:off x="566764" y="1108721"/>
          <a:ext cx="739147" cy="739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3B7E4-77FB-40CE-A1D8-F01B338706CD}">
      <dsp:nvSpPr>
        <dsp:cNvPr id="0" name=""/>
        <dsp:cNvSpPr/>
      </dsp:nvSpPr>
      <dsp:spPr>
        <a:xfrm>
          <a:off x="1158756" y="2069501"/>
          <a:ext cx="7330486" cy="591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5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Получена лицензия на новую образовательную дуальную программу по направлению </a:t>
          </a:r>
          <a:r>
            <a:rPr lang="ru-RU" sz="1300" b="1" kern="1200" dirty="0" smtClean="0"/>
            <a:t>«Медицинская инженерия» совместно с </a:t>
          </a:r>
          <a:r>
            <a:rPr lang="ru-RU" sz="1300" kern="1200" dirty="0" smtClean="0"/>
            <a:t>КГТУ им. </a:t>
          </a:r>
          <a:r>
            <a:rPr lang="ru-RU" sz="1300" kern="1200" dirty="0" err="1" smtClean="0"/>
            <a:t>Раззакова</a:t>
          </a:r>
          <a:endParaRPr lang="ru-RU" sz="1300" kern="1200" dirty="0"/>
        </a:p>
      </dsp:txBody>
      <dsp:txXfrm>
        <a:off x="1158756" y="2069501"/>
        <a:ext cx="7330486" cy="591318"/>
      </dsp:txXfrm>
    </dsp:sp>
    <dsp:sp modelId="{D71BA7B7-DB26-4F53-A85A-D98484145C34}">
      <dsp:nvSpPr>
        <dsp:cNvPr id="0" name=""/>
        <dsp:cNvSpPr/>
      </dsp:nvSpPr>
      <dsp:spPr>
        <a:xfrm>
          <a:off x="789183" y="1995586"/>
          <a:ext cx="739147" cy="739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A6549-EC3B-4BD1-A2D8-C82DDF0B9DA8}">
      <dsp:nvSpPr>
        <dsp:cNvPr id="0" name=""/>
        <dsp:cNvSpPr/>
      </dsp:nvSpPr>
      <dsp:spPr>
        <a:xfrm>
          <a:off x="1158756" y="2955804"/>
          <a:ext cx="7330486" cy="591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5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Получена лицензия на новую образовательную программу </a:t>
          </a:r>
          <a:r>
            <a:rPr lang="ru-RU" sz="1300" kern="1200" dirty="0" err="1" smtClean="0"/>
            <a:t>бакалавриата</a:t>
          </a:r>
          <a:r>
            <a:rPr lang="ru-RU" sz="1300" kern="1200" dirty="0" smtClean="0"/>
            <a:t> по направлению – </a:t>
          </a:r>
          <a:r>
            <a:rPr lang="ru-RU" sz="1300" b="1" kern="1200" dirty="0" smtClean="0"/>
            <a:t>«Сестринское дело»</a:t>
          </a:r>
          <a:endParaRPr lang="ru-RU" sz="1300" b="0" kern="1200" dirty="0"/>
        </a:p>
      </dsp:txBody>
      <dsp:txXfrm>
        <a:off x="1158756" y="2955804"/>
        <a:ext cx="7330486" cy="591318"/>
      </dsp:txXfrm>
    </dsp:sp>
    <dsp:sp modelId="{C1812333-7EC2-42D5-9AB2-50C9BB45F3E9}">
      <dsp:nvSpPr>
        <dsp:cNvPr id="0" name=""/>
        <dsp:cNvSpPr/>
      </dsp:nvSpPr>
      <dsp:spPr>
        <a:xfrm>
          <a:off x="789183" y="2881889"/>
          <a:ext cx="739147" cy="739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3095E-41EE-4940-A63A-800CC632D951}">
      <dsp:nvSpPr>
        <dsp:cNvPr id="0" name=""/>
        <dsp:cNvSpPr/>
      </dsp:nvSpPr>
      <dsp:spPr>
        <a:xfrm>
          <a:off x="936338" y="3842669"/>
          <a:ext cx="7552904" cy="591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5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Открыто 26 новых курсов повышения квалификации для практикующих врачей республики по актуальным направлениям, получены лицензии</a:t>
          </a:r>
          <a:endParaRPr lang="ru-RU" sz="1300" kern="1200" dirty="0"/>
        </a:p>
      </dsp:txBody>
      <dsp:txXfrm>
        <a:off x="936338" y="3842669"/>
        <a:ext cx="7552904" cy="591318"/>
      </dsp:txXfrm>
    </dsp:sp>
    <dsp:sp modelId="{EBE31EB4-F48D-4C5C-A1E6-3972536D2D5F}">
      <dsp:nvSpPr>
        <dsp:cNvPr id="0" name=""/>
        <dsp:cNvSpPr/>
      </dsp:nvSpPr>
      <dsp:spPr>
        <a:xfrm>
          <a:off x="566764" y="3768754"/>
          <a:ext cx="739147" cy="739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FED9E-69AB-4CD1-A4EB-E6F41AD5CD68}">
      <dsp:nvSpPr>
        <dsp:cNvPr id="0" name=""/>
        <dsp:cNvSpPr/>
      </dsp:nvSpPr>
      <dsp:spPr>
        <a:xfrm>
          <a:off x="449939" y="4729534"/>
          <a:ext cx="8039304" cy="591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5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Все действующие программы </a:t>
          </a:r>
          <a:r>
            <a:rPr lang="ru-RU" sz="1300" kern="1200" dirty="0" err="1" smtClean="0"/>
            <a:t>додипломного</a:t>
          </a:r>
          <a:r>
            <a:rPr lang="ru-RU" sz="1300" kern="1200" dirty="0" smtClean="0"/>
            <a:t> образования КГМА прошли международную аккредитацию сроком на 5 лет: «Лечебное дело», «Педиатрия», «Стоматология», «Фармация», «Медико-профилактическое дело», «Сестринское дело».</a:t>
          </a:r>
          <a:endParaRPr lang="ru-RU" sz="1300" kern="1200" dirty="0"/>
        </a:p>
      </dsp:txBody>
      <dsp:txXfrm>
        <a:off x="449939" y="4729534"/>
        <a:ext cx="8039304" cy="591318"/>
      </dsp:txXfrm>
    </dsp:sp>
    <dsp:sp modelId="{DD0F5669-1FB1-49CF-AC5B-1CAB04B75DF0}">
      <dsp:nvSpPr>
        <dsp:cNvPr id="0" name=""/>
        <dsp:cNvSpPr/>
      </dsp:nvSpPr>
      <dsp:spPr>
        <a:xfrm>
          <a:off x="80365" y="4655619"/>
          <a:ext cx="739147" cy="739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D9D27-5EA3-474B-A271-DF3C80C9012A}">
      <dsp:nvSpPr>
        <dsp:cNvPr id="0" name=""/>
        <dsp:cNvSpPr/>
      </dsp:nvSpPr>
      <dsp:spPr>
        <a:xfrm>
          <a:off x="-6201805" y="-948785"/>
          <a:ext cx="7382373" cy="7382373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D5E3B-89AE-472F-BC03-E94E9AB6CCAB}">
      <dsp:nvSpPr>
        <dsp:cNvPr id="0" name=""/>
        <dsp:cNvSpPr/>
      </dsp:nvSpPr>
      <dsp:spPr>
        <a:xfrm>
          <a:off x="959549" y="783558"/>
          <a:ext cx="6100532" cy="15668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372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Собрано 65 </a:t>
          </a:r>
          <a:r>
            <a:rPr lang="ru-RU" sz="2600" kern="1200" dirty="0" err="1" smtClean="0"/>
            <a:t>стартап</a:t>
          </a:r>
          <a:r>
            <a:rPr lang="ru-RU" sz="2600" kern="1200" dirty="0" smtClean="0"/>
            <a:t> заявок, отобрано на </a:t>
          </a:r>
          <a:r>
            <a:rPr lang="ru-RU" sz="2600" kern="1200" dirty="0" smtClean="0"/>
            <a:t>13 </a:t>
          </a:r>
          <a:r>
            <a:rPr lang="ru-RU" sz="2600" kern="1200" dirty="0" err="1" smtClean="0"/>
            <a:t>стартапов</a:t>
          </a:r>
          <a:r>
            <a:rPr lang="ru-RU" sz="2600" kern="1200" dirty="0" smtClean="0"/>
            <a:t>, на акселерацию одобрено </a:t>
          </a:r>
          <a:r>
            <a:rPr lang="ru-RU" sz="2600" kern="1200" dirty="0" smtClean="0"/>
            <a:t>5, </a:t>
          </a:r>
          <a:r>
            <a:rPr lang="ru-RU" sz="2600" kern="1200" dirty="0" err="1" smtClean="0"/>
            <a:t>проинвестировано</a:t>
          </a:r>
          <a:r>
            <a:rPr lang="ru-RU" sz="2600" kern="1200" dirty="0" smtClean="0"/>
            <a:t> - 1</a:t>
          </a:r>
          <a:endParaRPr lang="ru-RU" sz="2600" kern="1200" dirty="0"/>
        </a:p>
      </dsp:txBody>
      <dsp:txXfrm>
        <a:off x="959549" y="783558"/>
        <a:ext cx="6100532" cy="1566898"/>
      </dsp:txXfrm>
    </dsp:sp>
    <dsp:sp modelId="{D71BA7B7-DB26-4F53-A85A-D98484145C34}">
      <dsp:nvSpPr>
        <dsp:cNvPr id="0" name=""/>
        <dsp:cNvSpPr/>
      </dsp:nvSpPr>
      <dsp:spPr>
        <a:xfrm>
          <a:off x="581065" y="660273"/>
          <a:ext cx="1413655" cy="16694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0C24E-4905-43C4-87E3-4D70FF7CDA21}">
      <dsp:nvSpPr>
        <dsp:cNvPr id="0" name=""/>
        <dsp:cNvSpPr/>
      </dsp:nvSpPr>
      <dsp:spPr>
        <a:xfrm>
          <a:off x="959549" y="3134344"/>
          <a:ext cx="6100532" cy="15668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372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Создан Клуб биомедицинской инженерии совместно с КГТУ им. И. </a:t>
          </a:r>
          <a:r>
            <a:rPr lang="ru-RU" sz="2600" kern="1200" dirty="0" err="1" smtClean="0"/>
            <a:t>Раззакова</a:t>
          </a:r>
          <a:r>
            <a:rPr lang="ru-RU" sz="2600" kern="1200" dirty="0" smtClean="0"/>
            <a:t> </a:t>
          </a:r>
          <a:endParaRPr lang="ru-RU" sz="2600" kern="1200" dirty="0"/>
        </a:p>
      </dsp:txBody>
      <dsp:txXfrm>
        <a:off x="959549" y="3134344"/>
        <a:ext cx="6100532" cy="1566898"/>
      </dsp:txXfrm>
    </dsp:sp>
    <dsp:sp modelId="{84FD7971-0D70-4529-99FE-F2CD02A36805}">
      <dsp:nvSpPr>
        <dsp:cNvPr id="0" name=""/>
        <dsp:cNvSpPr/>
      </dsp:nvSpPr>
      <dsp:spPr>
        <a:xfrm>
          <a:off x="487756" y="3085271"/>
          <a:ext cx="1413655" cy="1618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D9D27-5EA3-474B-A271-DF3C80C9012A}">
      <dsp:nvSpPr>
        <dsp:cNvPr id="0" name=""/>
        <dsp:cNvSpPr/>
      </dsp:nvSpPr>
      <dsp:spPr>
        <a:xfrm>
          <a:off x="-6267422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3C102-1900-46AD-9A86-1906929C5AF6}">
      <dsp:nvSpPr>
        <dsp:cNvPr id="0" name=""/>
        <dsp:cNvSpPr/>
      </dsp:nvSpPr>
      <dsp:spPr>
        <a:xfrm>
          <a:off x="769592" y="554461"/>
          <a:ext cx="5202563" cy="1108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20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За отчетный период подписано 38 договоров с зарубежными партнерами, в </a:t>
          </a:r>
          <a:r>
            <a:rPr lang="ru-RU" sz="1300" kern="1200" dirty="0" err="1" smtClean="0"/>
            <a:t>т.ч</a:t>
          </a:r>
          <a:r>
            <a:rPr lang="ru-RU" sz="1300" kern="1200" dirty="0" smtClean="0"/>
            <a:t>. 17 дальнего зарубежья: Университет Джона </a:t>
          </a:r>
          <a:r>
            <a:rPr lang="ru-RU" sz="1300" kern="1200" dirty="0" err="1" smtClean="0"/>
            <a:t>Хопкинса</a:t>
          </a:r>
          <a:r>
            <a:rPr lang="ru-RU" sz="1300" kern="1200" dirty="0" smtClean="0"/>
            <a:t> (США), Медицинская школа Гарварда (Великобритания),  Университет Любек (Франция), Университет Восточной Финляндии и др.  </a:t>
          </a:r>
          <a:endParaRPr lang="ru-RU" sz="1300" kern="1200" dirty="0"/>
        </a:p>
      </dsp:txBody>
      <dsp:txXfrm>
        <a:off x="769592" y="554461"/>
        <a:ext cx="5202563" cy="1108923"/>
      </dsp:txXfrm>
    </dsp:sp>
    <dsp:sp modelId="{BFF4E701-7D50-4619-8AE1-6EC2B66020EB}">
      <dsp:nvSpPr>
        <dsp:cNvPr id="0" name=""/>
        <dsp:cNvSpPr/>
      </dsp:nvSpPr>
      <dsp:spPr>
        <a:xfrm>
          <a:off x="76515" y="415846"/>
          <a:ext cx="1386154" cy="1386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1870E-4A97-4FB8-AB54-B6A1A47DA707}">
      <dsp:nvSpPr>
        <dsp:cNvPr id="0" name=""/>
        <dsp:cNvSpPr/>
      </dsp:nvSpPr>
      <dsp:spPr>
        <a:xfrm>
          <a:off x="1172686" y="2217846"/>
          <a:ext cx="4799470" cy="1108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20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КГМА стала членом </a:t>
          </a:r>
          <a:r>
            <a:rPr lang="en-US" sz="1300" kern="1200" dirty="0" smtClean="0"/>
            <a:t>AMEE </a:t>
          </a:r>
          <a:r>
            <a:rPr lang="ru-RU" sz="1300" kern="1200" dirty="0" smtClean="0"/>
            <a:t>(Ассоциация медицинского образования в Европе)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Подана заявка на членство в Ассоциацию медицинских школ Европы (AMSE)</a:t>
          </a:r>
          <a:endParaRPr lang="ru-RU" sz="1300" kern="1200" dirty="0"/>
        </a:p>
      </dsp:txBody>
      <dsp:txXfrm>
        <a:off x="1172686" y="2217846"/>
        <a:ext cx="4799470" cy="1108923"/>
      </dsp:txXfrm>
    </dsp:sp>
    <dsp:sp modelId="{D71BA7B7-DB26-4F53-A85A-D98484145C34}">
      <dsp:nvSpPr>
        <dsp:cNvPr id="0" name=""/>
        <dsp:cNvSpPr/>
      </dsp:nvSpPr>
      <dsp:spPr>
        <a:xfrm>
          <a:off x="479609" y="2079231"/>
          <a:ext cx="1386154" cy="1386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A0412-E002-4BCE-A0BA-EC0C19BDFF54}">
      <dsp:nvSpPr>
        <dsp:cNvPr id="0" name=""/>
        <dsp:cNvSpPr/>
      </dsp:nvSpPr>
      <dsp:spPr>
        <a:xfrm>
          <a:off x="769592" y="3881231"/>
          <a:ext cx="5202563" cy="1108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20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Подано 2 проектных предложения на кредит – Всемирный Банк, Индия </a:t>
          </a:r>
          <a:endParaRPr lang="ru-RU" sz="1300" kern="1200" dirty="0"/>
        </a:p>
      </dsp:txBody>
      <dsp:txXfrm>
        <a:off x="769592" y="3881231"/>
        <a:ext cx="5202563" cy="1108923"/>
      </dsp:txXfrm>
    </dsp:sp>
    <dsp:sp modelId="{84FD7971-0D70-4529-99FE-F2CD02A36805}">
      <dsp:nvSpPr>
        <dsp:cNvPr id="0" name=""/>
        <dsp:cNvSpPr/>
      </dsp:nvSpPr>
      <dsp:spPr>
        <a:xfrm>
          <a:off x="76515" y="3742615"/>
          <a:ext cx="1386154" cy="1386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D9D27-5EA3-474B-A271-DF3C80C9012A}">
      <dsp:nvSpPr>
        <dsp:cNvPr id="0" name=""/>
        <dsp:cNvSpPr/>
      </dsp:nvSpPr>
      <dsp:spPr>
        <a:xfrm>
          <a:off x="-6201805" y="-948785"/>
          <a:ext cx="7382373" cy="7382373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88375-04F9-4D29-A8EC-2F683FC8CF6F}">
      <dsp:nvSpPr>
        <dsp:cNvPr id="0" name=""/>
        <dsp:cNvSpPr/>
      </dsp:nvSpPr>
      <dsp:spPr>
        <a:xfrm>
          <a:off x="617846" y="421671"/>
          <a:ext cx="7076927" cy="843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975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Разработан электронный журнал посещения и успеваемости с учётом онлайн оплаты за  пропуски</a:t>
          </a:r>
          <a:endParaRPr lang="ru-RU" sz="1800" kern="1200" dirty="0"/>
        </a:p>
      </dsp:txBody>
      <dsp:txXfrm>
        <a:off x="617846" y="421671"/>
        <a:ext cx="7076927" cy="843781"/>
      </dsp:txXfrm>
    </dsp:sp>
    <dsp:sp modelId="{D2DE3B99-53D6-4113-96F4-A44390B3A2FD}">
      <dsp:nvSpPr>
        <dsp:cNvPr id="0" name=""/>
        <dsp:cNvSpPr/>
      </dsp:nvSpPr>
      <dsp:spPr>
        <a:xfrm>
          <a:off x="90482" y="316198"/>
          <a:ext cx="1054727" cy="1054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69ACE-7B56-4AC4-B991-6B5E9FB988C9}">
      <dsp:nvSpPr>
        <dsp:cNvPr id="0" name=""/>
        <dsp:cNvSpPr/>
      </dsp:nvSpPr>
      <dsp:spPr>
        <a:xfrm>
          <a:off x="1101605" y="1687563"/>
          <a:ext cx="6593167" cy="843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975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Внедрен модуль </a:t>
          </a:r>
          <a:r>
            <a:rPr lang="en-US" sz="1800" kern="1200" dirty="0" smtClean="0"/>
            <a:t>AVN</a:t>
          </a:r>
          <a:r>
            <a:rPr lang="ru-RU" sz="1800" kern="1200" dirty="0" smtClean="0"/>
            <a:t> «Бухгалтерия»</a:t>
          </a:r>
          <a:r>
            <a:rPr lang="en-US" sz="1800" kern="1200" dirty="0" smtClean="0"/>
            <a:t> </a:t>
          </a:r>
          <a:r>
            <a:rPr lang="ru-RU" sz="1800" kern="1200" dirty="0" smtClean="0"/>
            <a:t>для оплаты контракта онлайн и отработки пропусков </a:t>
          </a:r>
          <a:endParaRPr lang="ru-RU" sz="1800" kern="1200" dirty="0"/>
        </a:p>
      </dsp:txBody>
      <dsp:txXfrm>
        <a:off x="1101605" y="1687563"/>
        <a:ext cx="6593167" cy="843781"/>
      </dsp:txXfrm>
    </dsp:sp>
    <dsp:sp modelId="{BFF4E701-7D50-4619-8AE1-6EC2B66020EB}">
      <dsp:nvSpPr>
        <dsp:cNvPr id="0" name=""/>
        <dsp:cNvSpPr/>
      </dsp:nvSpPr>
      <dsp:spPr>
        <a:xfrm>
          <a:off x="574242" y="1582091"/>
          <a:ext cx="1054727" cy="1054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3B7E4-77FB-40CE-A1D8-F01B338706CD}">
      <dsp:nvSpPr>
        <dsp:cNvPr id="0" name=""/>
        <dsp:cNvSpPr/>
      </dsp:nvSpPr>
      <dsp:spPr>
        <a:xfrm>
          <a:off x="1101605" y="2953456"/>
          <a:ext cx="6593167" cy="843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975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Улучшение подсистемы «Деканат» и «Электронная ведомость»,  внедрена система «Единого отчета» для ППС</a:t>
          </a:r>
          <a:endParaRPr lang="ru-RU" sz="1800" kern="1200" dirty="0"/>
        </a:p>
      </dsp:txBody>
      <dsp:txXfrm>
        <a:off x="1101605" y="2953456"/>
        <a:ext cx="6593167" cy="843781"/>
      </dsp:txXfrm>
    </dsp:sp>
    <dsp:sp modelId="{D71BA7B7-DB26-4F53-A85A-D98484145C34}">
      <dsp:nvSpPr>
        <dsp:cNvPr id="0" name=""/>
        <dsp:cNvSpPr/>
      </dsp:nvSpPr>
      <dsp:spPr>
        <a:xfrm>
          <a:off x="574242" y="2847983"/>
          <a:ext cx="1054727" cy="1054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6DD33-8283-4824-91E9-71B133DFD0F6}">
      <dsp:nvSpPr>
        <dsp:cNvPr id="0" name=""/>
        <dsp:cNvSpPr/>
      </dsp:nvSpPr>
      <dsp:spPr>
        <a:xfrm>
          <a:off x="617846" y="4219348"/>
          <a:ext cx="7076927" cy="843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975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Внедрены АИС Е-</a:t>
          </a:r>
          <a:r>
            <a:rPr lang="ru-RU" sz="1800" kern="1200" dirty="0" err="1" smtClean="0"/>
            <a:t>кызмат</a:t>
          </a:r>
          <a:r>
            <a:rPr lang="ru-RU" sz="1800" kern="1200" dirty="0" smtClean="0"/>
            <a:t>, «СЭД» от </a:t>
          </a:r>
          <a:r>
            <a:rPr lang="ru-RU" sz="1800" kern="1200" dirty="0" err="1" smtClean="0"/>
            <a:t>Инфоком</a:t>
          </a:r>
          <a:endParaRPr lang="ru-RU" sz="1800" kern="1200" dirty="0"/>
        </a:p>
      </dsp:txBody>
      <dsp:txXfrm>
        <a:off x="617846" y="4219348"/>
        <a:ext cx="7076927" cy="843781"/>
      </dsp:txXfrm>
    </dsp:sp>
    <dsp:sp modelId="{84FD7971-0D70-4529-99FE-F2CD02A36805}">
      <dsp:nvSpPr>
        <dsp:cNvPr id="0" name=""/>
        <dsp:cNvSpPr/>
      </dsp:nvSpPr>
      <dsp:spPr>
        <a:xfrm>
          <a:off x="90482" y="4113875"/>
          <a:ext cx="1054727" cy="1054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D9D27-5EA3-474B-A271-DF3C80C9012A}">
      <dsp:nvSpPr>
        <dsp:cNvPr id="0" name=""/>
        <dsp:cNvSpPr/>
      </dsp:nvSpPr>
      <dsp:spPr>
        <a:xfrm>
          <a:off x="-6692648" y="-1023407"/>
          <a:ext cx="7965460" cy="7965460"/>
        </a:xfrm>
        <a:prstGeom prst="blockArc">
          <a:avLst>
            <a:gd name="adj1" fmla="val 18900000"/>
            <a:gd name="adj2" fmla="val 2700000"/>
            <a:gd name="adj3" fmla="val 27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88375-04F9-4D29-A8EC-2F683FC8CF6F}">
      <dsp:nvSpPr>
        <dsp:cNvPr id="0" name=""/>
        <dsp:cNvSpPr/>
      </dsp:nvSpPr>
      <dsp:spPr>
        <a:xfrm>
          <a:off x="555918" y="369797"/>
          <a:ext cx="7348026" cy="740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42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Создана Кафедра менеджмента научных исследований</a:t>
          </a:r>
          <a:endParaRPr lang="ru-RU" sz="1200" kern="1200" dirty="0"/>
        </a:p>
      </dsp:txBody>
      <dsp:txXfrm>
        <a:off x="555918" y="369797"/>
        <a:ext cx="7348026" cy="740067"/>
      </dsp:txXfrm>
    </dsp:sp>
    <dsp:sp modelId="{D2DE3B99-53D6-4113-96F4-A44390B3A2FD}">
      <dsp:nvSpPr>
        <dsp:cNvPr id="0" name=""/>
        <dsp:cNvSpPr/>
      </dsp:nvSpPr>
      <dsp:spPr>
        <a:xfrm>
          <a:off x="93376" y="277288"/>
          <a:ext cx="925084" cy="925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69ACE-7B56-4AC4-B991-6B5E9FB988C9}">
      <dsp:nvSpPr>
        <dsp:cNvPr id="0" name=""/>
        <dsp:cNvSpPr/>
      </dsp:nvSpPr>
      <dsp:spPr>
        <a:xfrm>
          <a:off x="1086229" y="1479543"/>
          <a:ext cx="6817715" cy="740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42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Выделено 2 кредита в рамках образовательных программ на НИР студента</a:t>
          </a:r>
          <a:endParaRPr lang="ru-RU" sz="1200" kern="1200" dirty="0"/>
        </a:p>
      </dsp:txBody>
      <dsp:txXfrm>
        <a:off x="1086229" y="1479543"/>
        <a:ext cx="6817715" cy="740067"/>
      </dsp:txXfrm>
    </dsp:sp>
    <dsp:sp modelId="{BFF4E701-7D50-4619-8AE1-6EC2B66020EB}">
      <dsp:nvSpPr>
        <dsp:cNvPr id="0" name=""/>
        <dsp:cNvSpPr/>
      </dsp:nvSpPr>
      <dsp:spPr>
        <a:xfrm>
          <a:off x="623687" y="1387034"/>
          <a:ext cx="925084" cy="925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3B7E4-77FB-40CE-A1D8-F01B338706CD}">
      <dsp:nvSpPr>
        <dsp:cNvPr id="0" name=""/>
        <dsp:cNvSpPr/>
      </dsp:nvSpPr>
      <dsp:spPr>
        <a:xfrm>
          <a:off x="1248992" y="2589289"/>
          <a:ext cx="6654953" cy="740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42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Подано на грант </a:t>
          </a:r>
          <a:r>
            <a:rPr lang="ru-RU" sz="1200" kern="1200" dirty="0" err="1" smtClean="0"/>
            <a:t>МОиН</a:t>
          </a:r>
          <a:r>
            <a:rPr lang="ru-RU" sz="1200" kern="1200" dirty="0" smtClean="0"/>
            <a:t> - 7 заявок, прошли - 4</a:t>
          </a:r>
          <a:endParaRPr lang="ru-RU" sz="1200" kern="1200" dirty="0"/>
        </a:p>
      </dsp:txBody>
      <dsp:txXfrm>
        <a:off x="1248992" y="2589289"/>
        <a:ext cx="6654953" cy="740067"/>
      </dsp:txXfrm>
    </dsp:sp>
    <dsp:sp modelId="{D71BA7B7-DB26-4F53-A85A-D98484145C34}">
      <dsp:nvSpPr>
        <dsp:cNvPr id="0" name=""/>
        <dsp:cNvSpPr/>
      </dsp:nvSpPr>
      <dsp:spPr>
        <a:xfrm>
          <a:off x="786450" y="2496780"/>
          <a:ext cx="925084" cy="925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6DD33-8283-4824-91E9-71B133DFD0F6}">
      <dsp:nvSpPr>
        <dsp:cNvPr id="0" name=""/>
        <dsp:cNvSpPr/>
      </dsp:nvSpPr>
      <dsp:spPr>
        <a:xfrm>
          <a:off x="1086229" y="3699035"/>
          <a:ext cx="6817715" cy="740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42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Зарегистрировано в базах данных 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Scopus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Web of Science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ORCID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более 80%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ППС. </a:t>
          </a:r>
          <a:r>
            <a:rPr lang="ru-RU" sz="1200" kern="1200" dirty="0" smtClean="0"/>
            <a:t>Более 80% ППС зарегистрировано в базах данных </a:t>
          </a:r>
          <a:r>
            <a:rPr lang="en-US" sz="1200" kern="1200" dirty="0" smtClean="0"/>
            <a:t>Scopus</a:t>
          </a:r>
          <a:r>
            <a:rPr lang="ru-RU" sz="1200" kern="1200" dirty="0" smtClean="0"/>
            <a:t>, </a:t>
          </a:r>
          <a:r>
            <a:rPr lang="en-US" sz="1200" kern="1200" dirty="0" smtClean="0"/>
            <a:t>Web of Science</a:t>
          </a:r>
          <a:r>
            <a:rPr lang="ru-RU" sz="1200" kern="1200" dirty="0" smtClean="0"/>
            <a:t>, </a:t>
          </a:r>
          <a:r>
            <a:rPr lang="en-US" sz="1200" kern="1200" dirty="0" smtClean="0"/>
            <a:t>ORCID</a:t>
          </a:r>
          <a:r>
            <a:rPr lang="ru-RU" sz="1200" kern="1200" dirty="0" smtClean="0"/>
            <a:t>. ППС КГМА имеет </a:t>
          </a:r>
          <a:r>
            <a:rPr lang="en-US" sz="1200" kern="1200" dirty="0" smtClean="0"/>
            <a:t>H</a:t>
          </a:r>
          <a:r>
            <a:rPr lang="ru-RU" sz="1200" kern="1200" dirty="0" smtClean="0"/>
            <a:t>-</a:t>
          </a:r>
          <a:r>
            <a:rPr lang="en-US" sz="1200" kern="1200" dirty="0" smtClean="0"/>
            <a:t>index</a:t>
          </a:r>
          <a:r>
            <a:rPr lang="ru-RU" sz="1200" kern="1200" dirty="0" smtClean="0"/>
            <a:t> в </a:t>
          </a:r>
          <a:r>
            <a:rPr lang="en-US" sz="1200" kern="1200" dirty="0" smtClean="0"/>
            <a:t>Scopus</a:t>
          </a:r>
          <a:r>
            <a:rPr lang="ru-RU" sz="1200" kern="1200" dirty="0" smtClean="0"/>
            <a:t> – 56 (1 место по Кыргызстану); в </a:t>
          </a:r>
          <a:r>
            <a:rPr lang="en-US" sz="1200" kern="1200" dirty="0" smtClean="0"/>
            <a:t>Web of Science</a:t>
          </a:r>
          <a:r>
            <a:rPr lang="ru-RU" sz="1200" kern="1200" dirty="0" smtClean="0"/>
            <a:t> – 57 (1 место по Кыргызстану).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6229" y="3699035"/>
        <a:ext cx="6817715" cy="740067"/>
      </dsp:txXfrm>
    </dsp:sp>
    <dsp:sp modelId="{84FD7971-0D70-4529-99FE-F2CD02A36805}">
      <dsp:nvSpPr>
        <dsp:cNvPr id="0" name=""/>
        <dsp:cNvSpPr/>
      </dsp:nvSpPr>
      <dsp:spPr>
        <a:xfrm>
          <a:off x="623687" y="3606526"/>
          <a:ext cx="925084" cy="925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83EAE-329B-4E87-A36F-0FC8DF346F4C}">
      <dsp:nvSpPr>
        <dsp:cNvPr id="0" name=""/>
        <dsp:cNvSpPr/>
      </dsp:nvSpPr>
      <dsp:spPr>
        <a:xfrm>
          <a:off x="555918" y="4808781"/>
          <a:ext cx="7348026" cy="740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42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Разработаны и утверждены Учебные программы по методологии научных исследований для студентов, аспирантов, ППС</a:t>
          </a:r>
          <a:endParaRPr lang="ru-RU" sz="1200" kern="1200" dirty="0"/>
        </a:p>
      </dsp:txBody>
      <dsp:txXfrm>
        <a:off x="555918" y="4808781"/>
        <a:ext cx="7348026" cy="740067"/>
      </dsp:txXfrm>
    </dsp:sp>
    <dsp:sp modelId="{A02F6319-2795-42D4-AC77-C5B00FB0F775}">
      <dsp:nvSpPr>
        <dsp:cNvPr id="0" name=""/>
        <dsp:cNvSpPr/>
      </dsp:nvSpPr>
      <dsp:spPr>
        <a:xfrm>
          <a:off x="93376" y="4716273"/>
          <a:ext cx="925084" cy="925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D9D27-5EA3-474B-A271-DF3C80C9012A}">
      <dsp:nvSpPr>
        <dsp:cNvPr id="0" name=""/>
        <dsp:cNvSpPr/>
      </dsp:nvSpPr>
      <dsp:spPr>
        <a:xfrm>
          <a:off x="-6269477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88375-04F9-4D29-A8EC-2F683FC8CF6F}">
      <dsp:nvSpPr>
        <dsp:cNvPr id="0" name=""/>
        <dsp:cNvSpPr/>
      </dsp:nvSpPr>
      <dsp:spPr>
        <a:xfrm>
          <a:off x="522857" y="326840"/>
          <a:ext cx="7897614" cy="583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34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Построен «Центр </a:t>
          </a:r>
          <a:r>
            <a:rPr lang="ru-RU" sz="1200" kern="1200" dirty="0" smtClean="0"/>
            <a:t>тестирования и развития клинических навыков</a:t>
          </a:r>
          <a:r>
            <a:rPr lang="ru-RU" sz="1200" kern="1200" dirty="0" smtClean="0"/>
            <a:t>»</a:t>
          </a:r>
          <a:endParaRPr lang="ru-RU" sz="1200" kern="1200" dirty="0"/>
        </a:p>
      </dsp:txBody>
      <dsp:txXfrm>
        <a:off x="522857" y="326840"/>
        <a:ext cx="7897614" cy="583737"/>
      </dsp:txXfrm>
    </dsp:sp>
    <dsp:sp modelId="{D2DE3B99-53D6-4113-96F4-A44390B3A2FD}">
      <dsp:nvSpPr>
        <dsp:cNvPr id="0" name=""/>
        <dsp:cNvSpPr/>
      </dsp:nvSpPr>
      <dsp:spPr>
        <a:xfrm>
          <a:off x="79450" y="219012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69ACE-7B56-4AC4-B991-6B5E9FB988C9}">
      <dsp:nvSpPr>
        <dsp:cNvPr id="0" name=""/>
        <dsp:cNvSpPr/>
      </dsp:nvSpPr>
      <dsp:spPr>
        <a:xfrm>
          <a:off x="924449" y="1167474"/>
          <a:ext cx="7417450" cy="583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34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 Республиканском диагностическом центре КГМА проведен ремонт: фасад, регистратура, </a:t>
          </a:r>
          <a:r>
            <a:rPr lang="ru-RU" sz="1200" kern="1200" dirty="0" err="1" smtClean="0"/>
            <a:t>травмапункт</a:t>
          </a:r>
          <a:r>
            <a:rPr lang="ru-RU" sz="1200" kern="1200" dirty="0" smtClean="0"/>
            <a:t>, конференц-зал, </a:t>
          </a:r>
          <a:r>
            <a:rPr lang="ru-RU" sz="1200" kern="1200" dirty="0" smtClean="0"/>
            <a:t>ЦСО, прачечная. </a:t>
          </a:r>
          <a:endParaRPr lang="ru-RU" sz="1200" kern="1200" dirty="0"/>
        </a:p>
      </dsp:txBody>
      <dsp:txXfrm>
        <a:off x="924449" y="1167474"/>
        <a:ext cx="7417450" cy="583737"/>
      </dsp:txXfrm>
    </dsp:sp>
    <dsp:sp modelId="{BFF4E701-7D50-4619-8AE1-6EC2B66020EB}">
      <dsp:nvSpPr>
        <dsp:cNvPr id="0" name=""/>
        <dsp:cNvSpPr/>
      </dsp:nvSpPr>
      <dsp:spPr>
        <a:xfrm>
          <a:off x="559613" y="1094507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F4F3F-ED1C-4C51-AC64-7520C5A88EBB}">
      <dsp:nvSpPr>
        <dsp:cNvPr id="0" name=""/>
        <dsp:cNvSpPr/>
      </dsp:nvSpPr>
      <dsp:spPr>
        <a:xfrm>
          <a:off x="1144016" y="2042969"/>
          <a:ext cx="7197884" cy="583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34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 настоящее время идет ремонт и организация </a:t>
          </a:r>
          <a:r>
            <a:rPr lang="ru-RU" sz="1200" kern="1200" dirty="0" err="1" smtClean="0"/>
            <a:t>оперблока</a:t>
          </a:r>
          <a:r>
            <a:rPr lang="ru-RU" sz="1200" kern="1200" dirty="0" smtClean="0"/>
            <a:t>, хирургического отделения (5 этаж), открыто отделение гастроэнтерологии и эндоскопии (4 этаж).</a:t>
          </a:r>
          <a:endParaRPr lang="ru-RU" sz="1200" kern="1200" dirty="0"/>
        </a:p>
      </dsp:txBody>
      <dsp:txXfrm>
        <a:off x="1144016" y="2042969"/>
        <a:ext cx="7197884" cy="583737"/>
      </dsp:txXfrm>
    </dsp:sp>
    <dsp:sp modelId="{58624909-270B-4A93-B92E-E8BB66C25128}">
      <dsp:nvSpPr>
        <dsp:cNvPr id="0" name=""/>
        <dsp:cNvSpPr/>
      </dsp:nvSpPr>
      <dsp:spPr>
        <a:xfrm>
          <a:off x="749570" y="1940749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0FDF3-3E1C-4EE8-8978-13E36160774A}">
      <dsp:nvSpPr>
        <dsp:cNvPr id="0" name=""/>
        <dsp:cNvSpPr/>
      </dsp:nvSpPr>
      <dsp:spPr>
        <a:xfrm>
          <a:off x="1144016" y="2917909"/>
          <a:ext cx="7197884" cy="583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34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Завершено </a:t>
          </a:r>
          <a:r>
            <a:rPr lang="ru-RU" sz="1200" kern="1200" dirty="0" smtClean="0"/>
            <a:t>строительство 3-х этажного Учебно-лечебного корпуса в г. </a:t>
          </a:r>
          <a:r>
            <a:rPr lang="ru-RU" sz="1200" kern="1200" dirty="0" smtClean="0"/>
            <a:t>Баткен.  Идет благоустройство территории.</a:t>
          </a:r>
          <a:endParaRPr lang="ru-RU" sz="1200" kern="1200" dirty="0"/>
        </a:p>
      </dsp:txBody>
      <dsp:txXfrm>
        <a:off x="1144016" y="2917909"/>
        <a:ext cx="7197884" cy="583737"/>
      </dsp:txXfrm>
    </dsp:sp>
    <dsp:sp modelId="{D71BA7B7-DB26-4F53-A85A-D98484145C34}">
      <dsp:nvSpPr>
        <dsp:cNvPr id="0" name=""/>
        <dsp:cNvSpPr/>
      </dsp:nvSpPr>
      <dsp:spPr>
        <a:xfrm>
          <a:off x="779180" y="2844942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24A58-375A-41D5-BA54-44B30AE99113}">
      <dsp:nvSpPr>
        <dsp:cNvPr id="0" name=""/>
        <dsp:cNvSpPr/>
      </dsp:nvSpPr>
      <dsp:spPr>
        <a:xfrm>
          <a:off x="924449" y="3793404"/>
          <a:ext cx="7417450" cy="583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34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Продолжено строительство здания Академической клиники на территории </a:t>
          </a:r>
          <a:r>
            <a:rPr lang="ru-RU" sz="1200" kern="1200" dirty="0" err="1" smtClean="0"/>
            <a:t>НЦОиГ</a:t>
          </a:r>
          <a:r>
            <a:rPr lang="ru-RU" sz="1200" kern="1200" dirty="0" smtClean="0"/>
            <a:t> МЗ КР, поднято 7 этажей</a:t>
          </a:r>
          <a:endParaRPr lang="ru-RU" sz="1200" kern="1200" dirty="0"/>
        </a:p>
      </dsp:txBody>
      <dsp:txXfrm>
        <a:off x="924449" y="3793404"/>
        <a:ext cx="7417450" cy="583737"/>
      </dsp:txXfrm>
    </dsp:sp>
    <dsp:sp modelId="{84FD7971-0D70-4529-99FE-F2CD02A36805}">
      <dsp:nvSpPr>
        <dsp:cNvPr id="0" name=""/>
        <dsp:cNvSpPr/>
      </dsp:nvSpPr>
      <dsp:spPr>
        <a:xfrm>
          <a:off x="559613" y="3720437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3935D-AD48-407C-96AA-EC557050E8D0}">
      <dsp:nvSpPr>
        <dsp:cNvPr id="0" name=""/>
        <dsp:cNvSpPr/>
      </dsp:nvSpPr>
      <dsp:spPr>
        <a:xfrm>
          <a:off x="444285" y="4668899"/>
          <a:ext cx="7897614" cy="583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34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Приобретено медицинское оборудование на 35 425 570 сом.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Подана тендерная заявка на приобретение </a:t>
          </a:r>
          <a:r>
            <a:rPr lang="ru-RU" sz="1200" kern="1200" dirty="0" err="1" smtClean="0"/>
            <a:t>симмуляционного</a:t>
          </a:r>
          <a:r>
            <a:rPr lang="ru-RU" sz="1200" kern="1200" dirty="0" smtClean="0"/>
            <a:t> оборудования на сумму 51 330 000 сом.</a:t>
          </a:r>
          <a:endParaRPr lang="ru-RU" sz="1200" kern="1200" dirty="0"/>
        </a:p>
      </dsp:txBody>
      <dsp:txXfrm>
        <a:off x="444285" y="4668899"/>
        <a:ext cx="7897614" cy="583737"/>
      </dsp:txXfrm>
    </dsp:sp>
    <dsp:sp modelId="{BD901035-2CD2-410D-AD64-B7F00C4050B0}">
      <dsp:nvSpPr>
        <dsp:cNvPr id="0" name=""/>
        <dsp:cNvSpPr/>
      </dsp:nvSpPr>
      <dsp:spPr>
        <a:xfrm>
          <a:off x="79450" y="4595932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D9D27-5EA3-474B-A271-DF3C80C9012A}">
      <dsp:nvSpPr>
        <dsp:cNvPr id="0" name=""/>
        <dsp:cNvSpPr/>
      </dsp:nvSpPr>
      <dsp:spPr>
        <a:xfrm>
          <a:off x="-6269477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88375-04F9-4D29-A8EC-2F683FC8CF6F}">
      <dsp:nvSpPr>
        <dsp:cNvPr id="0" name=""/>
        <dsp:cNvSpPr/>
      </dsp:nvSpPr>
      <dsp:spPr>
        <a:xfrm>
          <a:off x="703057" y="477210"/>
          <a:ext cx="7717414" cy="8529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05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Отремонтированы приемный покой и 1 этаж клинического здания, а также учебные помещения в </a:t>
          </a:r>
          <a:r>
            <a:rPr lang="ru-RU" sz="1800" kern="1200" dirty="0" err="1" smtClean="0"/>
            <a:t>Бишкекской</a:t>
          </a:r>
          <a:r>
            <a:rPr lang="ru-RU" sz="1800" kern="1200" dirty="0" smtClean="0"/>
            <a:t> городской клинической больнице №2.</a:t>
          </a:r>
          <a:endParaRPr lang="ru-RU" sz="1800" kern="1200" dirty="0"/>
        </a:p>
      </dsp:txBody>
      <dsp:txXfrm>
        <a:off x="703057" y="477210"/>
        <a:ext cx="7717414" cy="852983"/>
      </dsp:txXfrm>
    </dsp:sp>
    <dsp:sp modelId="{D2DE3B99-53D6-4113-96F4-A44390B3A2FD}">
      <dsp:nvSpPr>
        <dsp:cNvPr id="0" name=""/>
        <dsp:cNvSpPr/>
      </dsp:nvSpPr>
      <dsp:spPr>
        <a:xfrm>
          <a:off x="91371" y="319647"/>
          <a:ext cx="1066229" cy="1066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69ACE-7B56-4AC4-B991-6B5E9FB988C9}">
      <dsp:nvSpPr>
        <dsp:cNvPr id="0" name=""/>
        <dsp:cNvSpPr/>
      </dsp:nvSpPr>
      <dsp:spPr>
        <a:xfrm>
          <a:off x="1113521" y="1705967"/>
          <a:ext cx="7228379" cy="8529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05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Отремонтирован холл национального центра трансплантологии и кардиологии.</a:t>
          </a:r>
          <a:endParaRPr lang="ru-RU" sz="1800" kern="1200" dirty="0"/>
        </a:p>
      </dsp:txBody>
      <dsp:txXfrm>
        <a:off x="1113521" y="1705967"/>
        <a:ext cx="7228379" cy="852983"/>
      </dsp:txXfrm>
    </dsp:sp>
    <dsp:sp modelId="{BFF4E701-7D50-4619-8AE1-6EC2B66020EB}">
      <dsp:nvSpPr>
        <dsp:cNvPr id="0" name=""/>
        <dsp:cNvSpPr/>
      </dsp:nvSpPr>
      <dsp:spPr>
        <a:xfrm>
          <a:off x="580406" y="1599344"/>
          <a:ext cx="1066229" cy="1066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F4F3F-ED1C-4C51-AC64-7520C5A88EBB}">
      <dsp:nvSpPr>
        <dsp:cNvPr id="0" name=""/>
        <dsp:cNvSpPr/>
      </dsp:nvSpPr>
      <dsp:spPr>
        <a:xfrm>
          <a:off x="1113521" y="2985664"/>
          <a:ext cx="7228379" cy="8529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05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Проведен тендер на ремонтные работы </a:t>
          </a:r>
          <a:r>
            <a:rPr lang="ru-RU" sz="1800" kern="1200" dirty="0" err="1" smtClean="0"/>
            <a:t>Бишкекской</a:t>
          </a:r>
          <a:r>
            <a:rPr lang="ru-RU" sz="1800" kern="1200" dirty="0" smtClean="0"/>
            <a:t> городской клинической больницы №1.</a:t>
          </a:r>
          <a:endParaRPr lang="ru-RU" sz="1800" kern="1200" dirty="0"/>
        </a:p>
      </dsp:txBody>
      <dsp:txXfrm>
        <a:off x="1113521" y="2985664"/>
        <a:ext cx="7228379" cy="852983"/>
      </dsp:txXfrm>
    </dsp:sp>
    <dsp:sp modelId="{58624909-270B-4A93-B92E-E8BB66C25128}">
      <dsp:nvSpPr>
        <dsp:cNvPr id="0" name=""/>
        <dsp:cNvSpPr/>
      </dsp:nvSpPr>
      <dsp:spPr>
        <a:xfrm>
          <a:off x="537138" y="2836296"/>
          <a:ext cx="1066229" cy="1066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0FDF3-3E1C-4EE8-8978-13E36160774A}">
      <dsp:nvSpPr>
        <dsp:cNvPr id="0" name=""/>
        <dsp:cNvSpPr/>
      </dsp:nvSpPr>
      <dsp:spPr>
        <a:xfrm>
          <a:off x="624485" y="4265362"/>
          <a:ext cx="7717414" cy="8529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05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Заменены окна и благоустроена территория института горной физиологии и медицины.</a:t>
          </a:r>
          <a:endParaRPr lang="ru-RU" sz="1800" kern="1200" dirty="0"/>
        </a:p>
      </dsp:txBody>
      <dsp:txXfrm>
        <a:off x="624485" y="4265362"/>
        <a:ext cx="7717414" cy="852983"/>
      </dsp:txXfrm>
    </dsp:sp>
    <dsp:sp modelId="{D71BA7B7-DB26-4F53-A85A-D98484145C34}">
      <dsp:nvSpPr>
        <dsp:cNvPr id="0" name=""/>
        <dsp:cNvSpPr/>
      </dsp:nvSpPr>
      <dsp:spPr>
        <a:xfrm>
          <a:off x="91371" y="4158739"/>
          <a:ext cx="1066229" cy="1066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BC053-7630-48D2-BA9F-78BF7F9A59D7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6794E-514A-4726-8263-745F1DC2D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223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08012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период: </a:t>
            </a:r>
            <a:r>
              <a:rPr lang="ru-RU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2023 </a:t>
            </a:r>
            <a:r>
              <a:rPr lang="ru-RU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2024</a:t>
            </a:r>
            <a:endParaRPr lang="ru-RU" sz="24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7240" y="1556792"/>
            <a:ext cx="8229600" cy="14910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Отчет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КГМА им. И.К.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Ахунбаева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реализации Указа Президента КР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 18 июля 2022 года № 243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1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72500" cy="8501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материально-технической базы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17127540"/>
              </p:ext>
            </p:extLst>
          </p:nvPr>
        </p:nvGraphicFramePr>
        <p:xfrm>
          <a:off x="323528" y="877728"/>
          <a:ext cx="84204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722" y="1124744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1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98884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2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852936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3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3717032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4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766" y="4581128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5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174" y="5445224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6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30665"/>
            <a:ext cx="77724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>
                <a:solidFill>
                  <a:srgbClr val="FF0000"/>
                </a:solidFill>
              </a:rPr>
              <a:t>Учебно-лечебного корпуса в г. Баткен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55"/>
          <a:stretch/>
        </p:blipFill>
        <p:spPr>
          <a:xfrm>
            <a:off x="251520" y="548680"/>
            <a:ext cx="2736304" cy="3215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48681"/>
            <a:ext cx="5472608" cy="3198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08"/>
          <a:stretch/>
        </p:blipFill>
        <p:spPr>
          <a:xfrm>
            <a:off x="237969" y="3861048"/>
            <a:ext cx="2749853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42"/>
          <a:stretch/>
        </p:blipFill>
        <p:spPr>
          <a:xfrm>
            <a:off x="3131840" y="3842507"/>
            <a:ext cx="5472608" cy="2817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1178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58" y="692696"/>
            <a:ext cx="4191930" cy="55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6"/>
            <a:ext cx="4191930" cy="55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3671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6" b="22756"/>
          <a:stretch/>
        </p:blipFill>
        <p:spPr>
          <a:xfrm>
            <a:off x="1259632" y="620688"/>
            <a:ext cx="7366763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410128" cy="850106"/>
          </a:xfrm>
        </p:spPr>
        <p:txBody>
          <a:bodyPr>
            <a:normAutofit/>
          </a:bodyPr>
          <a:lstStyle/>
          <a:p>
            <a:pPr lvl="0"/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Центра тестирования и развития клинических навыков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984"/>
            <a:ext cx="3168352" cy="3128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8161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483160" cy="331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32656"/>
            <a:ext cx="2430270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6"/>
          <a:stretch/>
        </p:blipFill>
        <p:spPr>
          <a:xfrm>
            <a:off x="5868144" y="332656"/>
            <a:ext cx="266429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3528392" cy="264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4" b="37343"/>
          <a:stretch/>
        </p:blipFill>
        <p:spPr>
          <a:xfrm>
            <a:off x="3995936" y="3811957"/>
            <a:ext cx="4757869" cy="2600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9650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5715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</a:rPr>
              <a:t>Медтехно</a:t>
            </a:r>
            <a:r>
              <a:rPr lang="ru-RU" sz="2800" dirty="0" smtClean="0">
                <a:solidFill>
                  <a:srgbClr val="FF0000"/>
                </a:solidFill>
              </a:rPr>
              <a:t> КГТУ и КГМА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28667"/>
            <a:ext cx="2574285" cy="343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7722"/>
            <a:ext cx="2823905" cy="3817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70446"/>
            <a:ext cx="2376916" cy="4225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72816"/>
            <a:ext cx="2293353" cy="4077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1087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72500" cy="8501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 университета в развитие общества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71031891"/>
              </p:ext>
            </p:extLst>
          </p:nvPr>
        </p:nvGraphicFramePr>
        <p:xfrm>
          <a:off x="323528" y="877728"/>
          <a:ext cx="84204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3918" y="1340768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1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1970" y="2674528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2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9962" y="3933056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3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910" y="5229200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4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816" y="-531440"/>
            <a:ext cx="77724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Национальный центр </a:t>
            </a:r>
            <a:r>
              <a:rPr lang="ru-RU" sz="2400" dirty="0">
                <a:solidFill>
                  <a:srgbClr val="FF0000"/>
                </a:solidFill>
              </a:rPr>
              <a:t>трансплантологии и кардиологии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4266474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0688"/>
            <a:ext cx="3435846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7" b="18702"/>
          <a:stretch/>
        </p:blipFill>
        <p:spPr>
          <a:xfrm>
            <a:off x="4844224" y="3881705"/>
            <a:ext cx="3451654" cy="2775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6353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459432"/>
            <a:ext cx="77724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Института 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горной физиологии и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медицины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" b="32375"/>
          <a:stretch/>
        </p:blipFill>
        <p:spPr>
          <a:xfrm>
            <a:off x="323528" y="836712"/>
            <a:ext cx="2880320" cy="3298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2" b="23894"/>
          <a:stretch/>
        </p:blipFill>
        <p:spPr>
          <a:xfrm>
            <a:off x="5724128" y="2924944"/>
            <a:ext cx="2508463" cy="3109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18"/>
          <a:stretch/>
        </p:blipFill>
        <p:spPr>
          <a:xfrm>
            <a:off x="2987824" y="1556792"/>
            <a:ext cx="2817396" cy="3705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335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626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Онкология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4824536" cy="2421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08920"/>
            <a:ext cx="705678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3566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750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Усовершенствование нормативных актов и структуры КГМА </a:t>
            </a:r>
            <a:endParaRPr lang="ru-RU" sz="3200" b="1" dirty="0">
              <a:solidFill>
                <a:srgbClr val="C750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91338595"/>
              </p:ext>
            </p:extLst>
          </p:nvPr>
        </p:nvGraphicFramePr>
        <p:xfrm>
          <a:off x="395536" y="1196752"/>
          <a:ext cx="84969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7564" y="141277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7096" y="246908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352539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3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4188" y="456769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4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564" y="5661248"/>
            <a:ext cx="519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5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348880"/>
            <a:ext cx="77724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55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750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образовательных программ</a:t>
            </a:r>
            <a:endParaRPr lang="ru-RU" sz="3200" b="1" dirty="0">
              <a:solidFill>
                <a:srgbClr val="C750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5877865"/>
              </p:ext>
            </p:extLst>
          </p:nvPr>
        </p:nvGraphicFramePr>
        <p:xfrm>
          <a:off x="323528" y="980728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3" y="1283099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9783" y="2021733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7815" y="303720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3799" y="3861048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5786" y="4797152"/>
            <a:ext cx="50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5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462" y="5733256"/>
            <a:ext cx="50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6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2" y="404664"/>
            <a:ext cx="77724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студенческих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стартапов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88237855"/>
              </p:ext>
            </p:extLst>
          </p:nvPr>
        </p:nvGraphicFramePr>
        <p:xfrm>
          <a:off x="1822314" y="1184558"/>
          <a:ext cx="7137709" cy="5484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99792" y="2240618"/>
            <a:ext cx="1003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1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2075" y="4725144"/>
            <a:ext cx="967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2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1591071" cy="1988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7" y="3754534"/>
            <a:ext cx="2237995" cy="1678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20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3744416" cy="3122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0648"/>
            <a:ext cx="406794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08" y="3429000"/>
            <a:ext cx="3995936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860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сотрудничество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29641987"/>
              </p:ext>
            </p:extLst>
          </p:nvPr>
        </p:nvGraphicFramePr>
        <p:xfrm>
          <a:off x="2987824" y="908720"/>
          <a:ext cx="60486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19223" y="155679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1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5267" y="313648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2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223" y="479715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3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102" name="Picture 6" descr="https://www.kgma.kg/images/base/09.22/img2_27.09.2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99609" y="1426349"/>
            <a:ext cx="2232248" cy="130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www.kgma.kg/images/base/04.23/img122_03.04.23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4"/>
          <a:stretch/>
        </p:blipFill>
        <p:spPr bwMode="auto">
          <a:xfrm>
            <a:off x="358252" y="2493418"/>
            <a:ext cx="2400200" cy="124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www.kgma.kg/images/base/12.22/img10_14.12.22.jpe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3" r="1303"/>
          <a:stretch/>
        </p:blipFill>
        <p:spPr bwMode="auto">
          <a:xfrm>
            <a:off x="502778" y="3319450"/>
            <a:ext cx="2507978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www.kgma.kg/images/full/09.22/img3_14.09.22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98" y="4386519"/>
            <a:ext cx="2408984" cy="155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1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72500" cy="8501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образовательного процесса и делопроизводства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34851899"/>
              </p:ext>
            </p:extLst>
          </p:nvPr>
        </p:nvGraphicFramePr>
        <p:xfrm>
          <a:off x="1187624" y="1184558"/>
          <a:ext cx="7772400" cy="5484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3648" y="163332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1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2315" y="2924944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2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414908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3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4263" y="5445224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19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72500" cy="56207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работа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52001856"/>
              </p:ext>
            </p:extLst>
          </p:nvPr>
        </p:nvGraphicFramePr>
        <p:xfrm>
          <a:off x="971600" y="750714"/>
          <a:ext cx="7988424" cy="5918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96264" y="100636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1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2276197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2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4616" y="335699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3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4534371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4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6264" y="558924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5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8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12" y="548679"/>
            <a:ext cx="8595467" cy="6079063"/>
          </a:xfrm>
        </p:spPr>
      </p:pic>
    </p:spTree>
    <p:extLst>
      <p:ext uri="{BB962C8B-B14F-4D97-AF65-F5344CB8AC3E}">
        <p14:creationId xmlns:p14="http://schemas.microsoft.com/office/powerpoint/2010/main" val="158589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5324</TotalTime>
  <Words>766</Words>
  <Application>Microsoft Office PowerPoint</Application>
  <PresentationFormat>Экран (4:3)</PresentationFormat>
  <Paragraphs>89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Отчет КГМА им. И.К. Ахунбаева  по реализации Указа Президента КР  от 18 июля 2022 года № 243</vt:lpstr>
      <vt:lpstr>Усовершенствование нормативных актов и структуры КГМА </vt:lpstr>
      <vt:lpstr>Развитие образовательных программ</vt:lpstr>
      <vt:lpstr>Развитие студенческих стартапов</vt:lpstr>
      <vt:lpstr>Презентация PowerPoint</vt:lpstr>
      <vt:lpstr>Международное сотрудничество</vt:lpstr>
      <vt:lpstr>Цифровизация образовательного процесса и делопроизводства</vt:lpstr>
      <vt:lpstr>Научно-исследовательская работа</vt:lpstr>
      <vt:lpstr>Презентация PowerPoint</vt:lpstr>
      <vt:lpstr>Улучшение материально-технической базы</vt:lpstr>
      <vt:lpstr>Учебно-лечебного корпуса в г. Баткен </vt:lpstr>
      <vt:lpstr>Презентация PowerPoint</vt:lpstr>
      <vt:lpstr>Центра тестирования и развития клинических навыков</vt:lpstr>
      <vt:lpstr>Презентация PowerPoint</vt:lpstr>
      <vt:lpstr>Медтехно КГТУ и КГМА</vt:lpstr>
      <vt:lpstr>Вклад университета в развитие общества</vt:lpstr>
      <vt:lpstr>Национальный центр трансплантологии и кардиологии</vt:lpstr>
      <vt:lpstr>Института горной физиологии и медицины</vt:lpstr>
      <vt:lpstr>Онкология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реализации  «Стратегии развития КГМА им. И.К. Ахунбаева» на 2017-2020 гг.</dc:title>
  <dc:creator>Admin</dc:creator>
  <cp:lastModifiedBy>kgma1</cp:lastModifiedBy>
  <cp:revision>226</cp:revision>
  <cp:lastPrinted>2023-01-18T12:06:56Z</cp:lastPrinted>
  <dcterms:created xsi:type="dcterms:W3CDTF">2016-12-15T04:22:52Z</dcterms:created>
  <dcterms:modified xsi:type="dcterms:W3CDTF">2024-05-06T10:05:02Z</dcterms:modified>
</cp:coreProperties>
</file>