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6" r:id="rId1"/>
  </p:sldMasterIdLst>
  <p:sldIdLst>
    <p:sldId id="256" r:id="rId2"/>
    <p:sldId id="264" r:id="rId3"/>
    <p:sldId id="265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C8B16-E122-4B2B-B067-D599B58F1288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6798B39-F5D0-485F-8BE5-F736C5EAE9D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442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C8B16-E122-4B2B-B067-D599B58F1288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98B39-F5D0-485F-8BE5-F736C5EAE9D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5269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C8B16-E122-4B2B-B067-D599B58F1288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98B39-F5D0-485F-8BE5-F736C5EAE9D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1969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C8B16-E122-4B2B-B067-D599B58F1288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98B39-F5D0-485F-8BE5-F736C5EAE9D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4179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C8B16-E122-4B2B-B067-D599B58F1288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98B39-F5D0-485F-8BE5-F736C5EAE9D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7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C8B16-E122-4B2B-B067-D599B58F1288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98B39-F5D0-485F-8BE5-F736C5EAE9D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4489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C8B16-E122-4B2B-B067-D599B58F1288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98B39-F5D0-485F-8BE5-F736C5EAE9D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2774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C8B16-E122-4B2B-B067-D599B58F1288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98B39-F5D0-485F-8BE5-F736C5EAE9D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8895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C8B16-E122-4B2B-B067-D599B58F1288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98B39-F5D0-485F-8BE5-F736C5EAE9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176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C8B16-E122-4B2B-B067-D599B58F1288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98B39-F5D0-485F-8BE5-F736C5EAE9D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312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BFC8B16-E122-4B2B-B067-D599B58F1288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98B39-F5D0-485F-8BE5-F736C5EAE9D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0185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C8B16-E122-4B2B-B067-D599B58F1288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6798B39-F5D0-485F-8BE5-F736C5EAE9D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4082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7" r:id="rId1"/>
    <p:sldLayoutId id="2147484108" r:id="rId2"/>
    <p:sldLayoutId id="2147484109" r:id="rId3"/>
    <p:sldLayoutId id="2147484110" r:id="rId4"/>
    <p:sldLayoutId id="2147484111" r:id="rId5"/>
    <p:sldLayoutId id="2147484112" r:id="rId6"/>
    <p:sldLayoutId id="2147484113" r:id="rId7"/>
    <p:sldLayoutId id="2147484114" r:id="rId8"/>
    <p:sldLayoutId id="2147484115" r:id="rId9"/>
    <p:sldLayoutId id="2147484116" r:id="rId10"/>
    <p:sldLayoutId id="21474841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31" y="2937164"/>
            <a:ext cx="8643154" cy="2230916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окуучулардын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окуганын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тҮшҮнҮҮ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кӨндҮмдӨрҮн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ба</a:t>
            </a:r>
            <a:r>
              <a:rPr lang="ky-KG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алоо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002890" y="1561759"/>
            <a:ext cx="10028904" cy="1012929"/>
          </a:xfrm>
        </p:spPr>
        <p:txBody>
          <a:bodyPr/>
          <a:lstStyle/>
          <a:p>
            <a:pPr algn="ctr"/>
            <a:r>
              <a:rPr lang="ky-KG" b="1" dirty="0">
                <a:latin typeface="Arial" pitchFamily="34" charset="0"/>
                <a:cs typeface="Arial" pitchFamily="34" charset="0"/>
              </a:rPr>
              <a:t>Окуу көндүмдөрүн өркүндөтүү боюнча </a:t>
            </a:r>
            <a:r>
              <a:rPr lang="en-GB" b="1" dirty="0">
                <a:latin typeface="Arial" pitchFamily="34" charset="0"/>
                <a:cs typeface="Arial" pitchFamily="34" charset="0"/>
              </a:rPr>
              <a:t>USAID</a:t>
            </a:r>
            <a:r>
              <a:rPr lang="ky-KG" b="1" dirty="0">
                <a:latin typeface="Arial" pitchFamily="34" charset="0"/>
                <a:cs typeface="Arial" pitchFamily="34" charset="0"/>
              </a:rPr>
              <a:t>дин «Келгиле, окуйбуз!» долбоору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/>
          <a:srcRect l="11086" t="18500" r="10529" b="21999"/>
          <a:stretch/>
        </p:blipFill>
        <p:spPr bwMode="auto">
          <a:xfrm>
            <a:off x="604572" y="263560"/>
            <a:ext cx="3367087" cy="95558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2907" y="263560"/>
            <a:ext cx="2369578" cy="825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844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79" y="1023582"/>
            <a:ext cx="9603275" cy="830172"/>
          </a:xfrm>
        </p:spPr>
        <p:txBody>
          <a:bodyPr/>
          <a:lstStyle/>
          <a:p>
            <a:pPr algn="ctr"/>
            <a:r>
              <a:rPr lang="ru-RU" dirty="0" err="1"/>
              <a:t>Эмнелер</a:t>
            </a:r>
            <a:r>
              <a:rPr lang="ru-RU" dirty="0"/>
              <a:t>  </a:t>
            </a:r>
            <a:r>
              <a:rPr lang="ru-RU" dirty="0" err="1"/>
              <a:t>бааланат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51579" y="2169994"/>
            <a:ext cx="9603275" cy="3296351"/>
          </a:xfrm>
        </p:spPr>
        <p:txBody>
          <a:bodyPr>
            <a:normAutofit/>
          </a:bodyPr>
          <a:lstStyle/>
          <a:p>
            <a:pPr marL="354013" indent="0">
              <a:lnSpc>
                <a:spcPct val="150000"/>
              </a:lnSpc>
              <a:buNone/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1-баалоо.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Кайра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айтып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берүү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0">
              <a:lnSpc>
                <a:spcPct val="150000"/>
              </a:lnSpc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2-баалоо.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Табышмактуу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каарман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0">
              <a:lnSpc>
                <a:spcPct val="150000"/>
              </a:lnSpc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3-баалоо.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Тексттер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боюнча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суроолор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баалоо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50878" y="2016125"/>
          <a:ext cx="10140285" cy="3163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50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807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720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05241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719648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</a:pPr>
                      <a:r>
                        <a:rPr lang="ky-KG" sz="2400" b="1" kern="1200" dirty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Бул куралдын жардамы менен кайсы көндүмдөр бааланат?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</a:pPr>
                      <a:r>
                        <a:rPr lang="ru-RU" sz="2400" b="1" kern="1200" dirty="0" err="1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Аткаруу</a:t>
                      </a:r>
                      <a:r>
                        <a:rPr lang="ru-RU" sz="2400" b="1" kern="1200" dirty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2400" b="1" kern="1200" dirty="0" err="1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тартиби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</a:pPr>
                      <a:r>
                        <a:rPr lang="ru-RU" sz="2400" b="1" kern="1200" dirty="0" err="1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Куралды</a:t>
                      </a:r>
                      <a:r>
                        <a:rPr lang="ru-RU" sz="2400" b="1" kern="1200" dirty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2400" b="1" kern="1200" dirty="0" err="1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колдонуу</a:t>
                      </a:r>
                      <a:r>
                        <a:rPr lang="ru-RU" sz="2400" b="1" kern="1200" dirty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2400" b="1" kern="1200" dirty="0" err="1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үчүн сабактын</a:t>
                      </a:r>
                      <a:r>
                        <a:rPr lang="ru-RU" sz="2400" b="1" kern="1200" dirty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2400" b="1" kern="1200" dirty="0" err="1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бөлүгү </a:t>
                      </a:r>
                      <a:r>
                        <a:rPr lang="ru-RU" sz="2400" b="1" kern="1200" dirty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/</a:t>
                      </a:r>
                      <a:r>
                        <a:rPr lang="ru-RU" sz="2400" b="1" kern="1200" dirty="0" err="1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окутуунун</a:t>
                      </a:r>
                      <a:r>
                        <a:rPr lang="ru-RU" sz="2400" b="1" kern="1200" dirty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2400" b="1" kern="1200" dirty="0" err="1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этабы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</a:pPr>
                      <a:r>
                        <a:rPr lang="ru-RU" sz="2400" b="1" kern="1200" dirty="0" err="1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Окутуу</a:t>
                      </a:r>
                      <a:r>
                        <a:rPr lang="ru-RU" sz="2400" b="1" kern="1200" dirty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2400" b="1" kern="1200" dirty="0" err="1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программасын</a:t>
                      </a:r>
                      <a:r>
                        <a:rPr lang="ru-RU" sz="2400" b="1" kern="1200" dirty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/</a:t>
                      </a:r>
                      <a:r>
                        <a:rPr lang="ru-RU" sz="2400" b="1" kern="1200" dirty="0" err="1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процессин</a:t>
                      </a:r>
                      <a:r>
                        <a:rPr lang="ru-RU" sz="2400" b="1" kern="1200" dirty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2400" b="1" kern="1200" dirty="0" err="1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жакшыртуу</a:t>
                      </a:r>
                      <a:r>
                        <a:rPr lang="ru-RU" sz="2400" b="1" kern="1200" dirty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2400" b="1" kern="1200" dirty="0" err="1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үчүн баалоонун</a:t>
                      </a:r>
                      <a:r>
                        <a:rPr lang="ru-RU" sz="2400" b="1" kern="1200" dirty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2400" b="1" kern="1200" dirty="0" err="1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натыйжаларын</a:t>
                      </a:r>
                      <a:r>
                        <a:rPr lang="ru-RU" sz="2400" b="1" kern="1200" dirty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2400" b="1" kern="1200" dirty="0" err="1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колдонуу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698544" y="1756130"/>
            <a:ext cx="7395136" cy="2024300"/>
          </a:xfrm>
        </p:spPr>
        <p:txBody>
          <a:bodyPr/>
          <a:lstStyle/>
          <a:p>
            <a:pPr algn="ctr">
              <a:lnSpc>
                <a:spcPct val="130000"/>
              </a:lnSpc>
            </a:pPr>
            <a:r>
              <a:rPr lang="ky-KG" dirty="0">
                <a:latin typeface="Arial" pitchFamily="34" charset="0"/>
                <a:cs typeface="Arial" pitchFamily="34" charset="0"/>
              </a:rPr>
              <a:t>КӨҢҮЛ БУРГАНЫҢЫЗДАР ҮЧҮН </a:t>
            </a:r>
            <a:br>
              <a:rPr lang="ky-KG" dirty="0">
                <a:latin typeface="Arial" pitchFamily="34" charset="0"/>
                <a:cs typeface="Arial" pitchFamily="34" charset="0"/>
              </a:rPr>
            </a:br>
            <a:r>
              <a:rPr lang="ky-KG" dirty="0">
                <a:latin typeface="Arial" pitchFamily="34" charset="0"/>
                <a:cs typeface="Arial" pitchFamily="34" charset="0"/>
              </a:rPr>
              <a:t>ЧОҢ РАХМАТ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ky-KG" b="1" dirty="0">
                <a:latin typeface="Arial" pitchFamily="34" charset="0"/>
                <a:cs typeface="Arial" pitchFamily="34" charset="0"/>
              </a:rPr>
              <a:t>!</a:t>
            </a:r>
            <a:endParaRPr lang="ru-RU" dirty="0"/>
          </a:p>
        </p:txBody>
      </p:sp>
      <p:pic>
        <p:nvPicPr>
          <p:cNvPr id="6" name="Picture 2" descr="Картинки по запросу прощание детей со цветами на руках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057223">
            <a:off x="865328" y="1770770"/>
            <a:ext cx="2510182" cy="2521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D3F989B92ED74A9CB39ECD5AD6F4E1" ma:contentTypeVersion="8" ma:contentTypeDescription="Create a new document." ma:contentTypeScope="" ma:versionID="515f092939809737b3531a842c910a45">
  <xsd:schema xmlns:xsd="http://www.w3.org/2001/XMLSchema" xmlns:xs="http://www.w3.org/2001/XMLSchema" xmlns:p="http://schemas.microsoft.com/office/2006/metadata/properties" xmlns:ns2="6cca3177-36f6-4ef6-8085-fa070719ac10" xmlns:ns3="226587f4-9122-4b19-9e35-2743909dc070" targetNamespace="http://schemas.microsoft.com/office/2006/metadata/properties" ma:root="true" ma:fieldsID="7e8b15f5edf64a89798d9f44525200c9" ns2:_="" ns3:_="">
    <xsd:import namespace="6cca3177-36f6-4ef6-8085-fa070719ac10"/>
    <xsd:import namespace="226587f4-9122-4b19-9e35-2743909dc07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ca3177-36f6-4ef6-8085-fa070719ac1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6587f4-9122-4b19-9e35-2743909dc0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5931414-FFD6-42EC-9F47-4094E7CAA185}"/>
</file>

<file path=customXml/itemProps2.xml><?xml version="1.0" encoding="utf-8"?>
<ds:datastoreItem xmlns:ds="http://schemas.openxmlformats.org/officeDocument/2006/customXml" ds:itemID="{6708A38C-E828-46C9-A8EB-39CB120360EC}"/>
</file>

<file path=customXml/itemProps3.xml><?xml version="1.0" encoding="utf-8"?>
<ds:datastoreItem xmlns:ds="http://schemas.openxmlformats.org/officeDocument/2006/customXml" ds:itemID="{57C90017-2F85-4212-B0A4-FE975A2FC933}"/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3596</TotalTime>
  <Words>65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Times New Roman</vt:lpstr>
      <vt:lpstr>Gallery</vt:lpstr>
      <vt:lpstr>окуучулардын окуганын тҮшҮнҮҮ кӨндҮмдӨрҮн  баалоо</vt:lpstr>
      <vt:lpstr>Эмнелер  бааланат</vt:lpstr>
      <vt:lpstr>баалоо</vt:lpstr>
      <vt:lpstr>КӨҢҮЛ БУРГАНЫҢЫЗДАР ҮЧҮН  ЧОҢ РАХМАТ 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Оценивание навыков фонематического восприятия</dc:title>
  <dc:creator>Altynai Moldoeva</dc:creator>
  <cp:lastModifiedBy>User9</cp:lastModifiedBy>
  <cp:revision>72</cp:revision>
  <dcterms:created xsi:type="dcterms:W3CDTF">2017-09-11T02:50:37Z</dcterms:created>
  <dcterms:modified xsi:type="dcterms:W3CDTF">2018-01-02T12:00:33Z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0x010100A8D3F989B92ED74A9CB39ECD5AD6F4E1</vt:lpwstr>
  </property>
</Properties>
</file>